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9" r:id="rId3"/>
    <p:sldId id="258" r:id="rId4"/>
    <p:sldId id="267" r:id="rId5"/>
    <p:sldId id="268" r:id="rId6"/>
    <p:sldId id="269" r:id="rId7"/>
    <p:sldId id="261" r:id="rId8"/>
    <p:sldId id="260" r:id="rId9"/>
    <p:sldId id="262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CB67A-C0B8-417A-902E-A2222B70F4B1}" v="85" dt="2023-11-05T21:25:57.467"/>
    <p1510:client id="{95A74633-DC0D-43F7-86E3-53A8F224D796}" v="171" dt="2023-11-06T22:00:14.566"/>
    <p1510:client id="{9DF8430F-ED12-4A50-84C6-F91F3DE0CD96}" v="479" dt="2023-11-06T13:57:25.319"/>
    <p1510:client id="{A2D9DB21-790A-4CF3-8C92-8DC8F16EEC8D}" v="15" dt="2023-11-07T08:11:08.800"/>
    <p1510:client id="{A8A8C0F3-6622-48E4-86E1-CB3667FCDFBA}" v="3" dt="2023-11-07T09:58:28.672"/>
    <p1510:client id="{D1847ADC-20A7-4307-8E12-1A552A6FF0EF}" v="24" dt="2023-11-05T21:44:09.814"/>
    <p1510:client id="{EE17E65E-B36D-4603-9865-D48067E4AE6A}" v="406" dt="2023-11-05T21:04:45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Michels" userId="9aa9c2b3a20a2c79" providerId="Windows Live" clId="Web-{4EBCB67A-C0B8-417A-902E-A2222B70F4B1}"/>
    <pc:docChg chg="modSld">
      <pc:chgData name="Pieter Michels" userId="9aa9c2b3a20a2c79" providerId="Windows Live" clId="Web-{4EBCB67A-C0B8-417A-902E-A2222B70F4B1}" dt="2023-11-05T21:25:57.467" v="79"/>
      <pc:docMkLst>
        <pc:docMk/>
      </pc:docMkLst>
      <pc:sldChg chg="addSp delSp modSp">
        <pc:chgData name="Pieter Michels" userId="9aa9c2b3a20a2c79" providerId="Windows Live" clId="Web-{4EBCB67A-C0B8-417A-902E-A2222B70F4B1}" dt="2023-11-05T21:25:57.467" v="79"/>
        <pc:sldMkLst>
          <pc:docMk/>
          <pc:sldMk cId="1011768654" sldId="262"/>
        </pc:sldMkLst>
        <pc:spChg chg="add del">
          <ac:chgData name="Pieter Michels" userId="9aa9c2b3a20a2c79" providerId="Windows Live" clId="Web-{4EBCB67A-C0B8-417A-902E-A2222B70F4B1}" dt="2023-11-05T21:23:15.336" v="77"/>
          <ac:spMkLst>
            <pc:docMk/>
            <pc:sldMk cId="1011768654" sldId="262"/>
            <ac:spMk id="12" creationId="{6EFB4937-B64C-A71C-7F7A-F6C9CE049673}"/>
          </ac:spMkLst>
        </pc:spChg>
        <pc:graphicFrameChg chg="add del mod modGraphic">
          <ac:chgData name="Pieter Michels" userId="9aa9c2b3a20a2c79" providerId="Windows Live" clId="Web-{4EBCB67A-C0B8-417A-902E-A2222B70F4B1}" dt="2023-11-05T21:20:40.111" v="73"/>
          <ac:graphicFrameMkLst>
            <pc:docMk/>
            <pc:sldMk cId="1011768654" sldId="262"/>
            <ac:graphicFrameMk id="8" creationId="{287CE4D7-C5DD-E823-75C2-1FEDE18AEEED}"/>
          </ac:graphicFrameMkLst>
        </pc:graphicFrameChg>
        <pc:graphicFrameChg chg="add modGraphic">
          <ac:chgData name="Pieter Michels" userId="9aa9c2b3a20a2c79" providerId="Windows Live" clId="Web-{4EBCB67A-C0B8-417A-902E-A2222B70F4B1}" dt="2023-11-05T21:25:57.467" v="79"/>
          <ac:graphicFrameMkLst>
            <pc:docMk/>
            <pc:sldMk cId="1011768654" sldId="262"/>
            <ac:graphicFrameMk id="13" creationId="{FD0A1076-203E-CF2D-FCCA-2656FB10ECC7}"/>
          </ac:graphicFrameMkLst>
        </pc:graphicFrameChg>
        <pc:picChg chg="add mod">
          <ac:chgData name="Pieter Michels" userId="9aa9c2b3a20a2c79" providerId="Windows Live" clId="Web-{4EBCB67A-C0B8-417A-902E-A2222B70F4B1}" dt="2023-11-05T21:19:33.327" v="61" actId="1076"/>
          <ac:picMkLst>
            <pc:docMk/>
            <pc:sldMk cId="1011768654" sldId="262"/>
            <ac:picMk id="3" creationId="{F1E81069-E6D2-D6AA-6411-7E8585026BA4}"/>
          </ac:picMkLst>
        </pc:picChg>
        <pc:picChg chg="add del mod">
          <ac:chgData name="Pieter Michels" userId="9aa9c2b3a20a2c79" providerId="Windows Live" clId="Web-{4EBCB67A-C0B8-417A-902E-A2222B70F4B1}" dt="2023-11-05T21:20:16.220" v="66"/>
          <ac:picMkLst>
            <pc:docMk/>
            <pc:sldMk cId="1011768654" sldId="262"/>
            <ac:picMk id="4" creationId="{C4AE5740-D42E-6498-4C34-D0F777AF1C83}"/>
          </ac:picMkLst>
        </pc:picChg>
        <pc:picChg chg="add mod">
          <ac:chgData name="Pieter Michels" userId="9aa9c2b3a20a2c79" providerId="Windows Live" clId="Web-{4EBCB67A-C0B8-417A-902E-A2222B70F4B1}" dt="2023-11-05T21:19:12.248" v="58" actId="1076"/>
          <ac:picMkLst>
            <pc:docMk/>
            <pc:sldMk cId="1011768654" sldId="262"/>
            <ac:picMk id="5" creationId="{43FB3C7A-D3E1-9131-A6A0-FFC078B6C25F}"/>
          </ac:picMkLst>
        </pc:picChg>
        <pc:picChg chg="add mod">
          <ac:chgData name="Pieter Michels" userId="9aa9c2b3a20a2c79" providerId="Windows Live" clId="Web-{4EBCB67A-C0B8-417A-902E-A2222B70F4B1}" dt="2023-11-05T21:22:31.131" v="75" actId="1076"/>
          <ac:picMkLst>
            <pc:docMk/>
            <pc:sldMk cId="1011768654" sldId="262"/>
            <ac:picMk id="6" creationId="{C416CD0D-43D3-7C27-1A84-CE1F05772AA7}"/>
          </ac:picMkLst>
        </pc:picChg>
        <pc:picChg chg="add mod">
          <ac:chgData name="Pieter Michels" userId="9aa9c2b3a20a2c79" providerId="Windows Live" clId="Web-{4EBCB67A-C0B8-417A-902E-A2222B70F4B1}" dt="2023-11-05T21:22:43.194" v="76" actId="1076"/>
          <ac:picMkLst>
            <pc:docMk/>
            <pc:sldMk cId="1011768654" sldId="262"/>
            <ac:picMk id="7" creationId="{BF4E4C8C-4E28-AD03-33A2-D6CFD07F11A7}"/>
          </ac:picMkLst>
        </pc:picChg>
        <pc:picChg chg="mod">
          <ac:chgData name="Pieter Michels" userId="9aa9c2b3a20a2c79" providerId="Windows Live" clId="Web-{4EBCB67A-C0B8-417A-902E-A2222B70F4B1}" dt="2023-11-05T21:18:25.450" v="55" actId="1076"/>
          <ac:picMkLst>
            <pc:docMk/>
            <pc:sldMk cId="1011768654" sldId="262"/>
            <ac:picMk id="9" creationId="{99B1599E-772D-6AF2-09D3-733F1629FEC4}"/>
          </ac:picMkLst>
        </pc:picChg>
        <pc:picChg chg="add del mod">
          <ac:chgData name="Pieter Michels" userId="9aa9c2b3a20a2c79" providerId="Windows Live" clId="Web-{4EBCB67A-C0B8-417A-902E-A2222B70F4B1}" dt="2023-11-05T21:20:24.564" v="68"/>
          <ac:picMkLst>
            <pc:docMk/>
            <pc:sldMk cId="1011768654" sldId="262"/>
            <ac:picMk id="10" creationId="{58AA8C41-B2BC-145C-8755-85917AAB7DB2}"/>
          </ac:picMkLst>
        </pc:picChg>
        <pc:picChg chg="add mod">
          <ac:chgData name="Pieter Michels" userId="9aa9c2b3a20a2c79" providerId="Windows Live" clId="Web-{4EBCB67A-C0B8-417A-902E-A2222B70F4B1}" dt="2023-11-05T21:20:32.970" v="72" actId="1076"/>
          <ac:picMkLst>
            <pc:docMk/>
            <pc:sldMk cId="1011768654" sldId="262"/>
            <ac:picMk id="11" creationId="{45BEAF1D-868E-BB28-CFAE-470BA9D0126C}"/>
          </ac:picMkLst>
        </pc:picChg>
      </pc:sldChg>
    </pc:docChg>
  </pc:docChgLst>
  <pc:docChgLst>
    <pc:chgData clId="Web-{A2D9DB21-790A-4CF3-8C92-8DC8F16EEC8D}"/>
    <pc:docChg chg="sldOrd">
      <pc:chgData name="" userId="" providerId="" clId="Web-{A2D9DB21-790A-4CF3-8C92-8DC8F16EEC8D}" dt="2023-11-07T08:07:15.779" v="0"/>
      <pc:docMkLst>
        <pc:docMk/>
      </pc:docMkLst>
      <pc:sldChg chg="ord">
        <pc:chgData name="" userId="" providerId="" clId="Web-{A2D9DB21-790A-4CF3-8C92-8DC8F16EEC8D}" dt="2023-11-07T08:07:15.779" v="0"/>
        <pc:sldMkLst>
          <pc:docMk/>
          <pc:sldMk cId="2278182258" sldId="260"/>
        </pc:sldMkLst>
      </pc:sldChg>
    </pc:docChg>
  </pc:docChgLst>
  <pc:docChgLst>
    <pc:chgData name="Pieter Michels" userId="9aa9c2b3a20a2c79" providerId="Windows Live" clId="Web-{A2D9DB21-790A-4CF3-8C92-8DC8F16EEC8D}"/>
    <pc:docChg chg="modSld sldOrd">
      <pc:chgData name="Pieter Michels" userId="9aa9c2b3a20a2c79" providerId="Windows Live" clId="Web-{A2D9DB21-790A-4CF3-8C92-8DC8F16EEC8D}" dt="2023-11-07T08:11:08.800" v="11" actId="1076"/>
      <pc:docMkLst>
        <pc:docMk/>
      </pc:docMkLst>
      <pc:sldChg chg="ord">
        <pc:chgData name="Pieter Michels" userId="9aa9c2b3a20a2c79" providerId="Windows Live" clId="Web-{A2D9DB21-790A-4CF3-8C92-8DC8F16EEC8D}" dt="2023-11-07T08:07:18.842" v="0"/>
        <pc:sldMkLst>
          <pc:docMk/>
          <pc:sldMk cId="2278182258" sldId="260"/>
        </pc:sldMkLst>
      </pc:sldChg>
      <pc:sldChg chg="addSp modSp ord addAnim">
        <pc:chgData name="Pieter Michels" userId="9aa9c2b3a20a2c79" providerId="Windows Live" clId="Web-{A2D9DB21-790A-4CF3-8C92-8DC8F16EEC8D}" dt="2023-11-07T08:11:08.800" v="11" actId="1076"/>
        <pc:sldMkLst>
          <pc:docMk/>
          <pc:sldMk cId="3545195165" sldId="261"/>
        </pc:sldMkLst>
        <pc:picChg chg="add mod">
          <ac:chgData name="Pieter Michels" userId="9aa9c2b3a20a2c79" providerId="Windows Live" clId="Web-{A2D9DB21-790A-4CF3-8C92-8DC8F16EEC8D}" dt="2023-11-07T08:09:36.548" v="5" actId="1076"/>
          <ac:picMkLst>
            <pc:docMk/>
            <pc:sldMk cId="3545195165" sldId="261"/>
            <ac:picMk id="3" creationId="{D9B5C024-1811-3E3D-65EA-C3ECE9C20847}"/>
          </ac:picMkLst>
        </pc:picChg>
        <pc:picChg chg="add mod">
          <ac:chgData name="Pieter Michels" userId="9aa9c2b3a20a2c79" providerId="Windows Live" clId="Web-{A2D9DB21-790A-4CF3-8C92-8DC8F16EEC8D}" dt="2023-11-07T08:11:08.800" v="11" actId="1076"/>
          <ac:picMkLst>
            <pc:docMk/>
            <pc:sldMk cId="3545195165" sldId="261"/>
            <ac:picMk id="6" creationId="{402AC031-947F-19FD-25C4-95E1A09B7FAB}"/>
          </ac:picMkLst>
        </pc:picChg>
      </pc:sldChg>
    </pc:docChg>
  </pc:docChgLst>
  <pc:docChgLst>
    <pc:chgData name="Pieter Michels" userId="9aa9c2b3a20a2c79" providerId="Windows Live" clId="Web-{9DF8430F-ED12-4A50-84C6-F91F3DE0CD96}"/>
    <pc:docChg chg="modSld">
      <pc:chgData name="Pieter Michels" userId="9aa9c2b3a20a2c79" providerId="Windows Live" clId="Web-{9DF8430F-ED12-4A50-84C6-F91F3DE0CD96}" dt="2023-11-06T13:57:23.522" v="451"/>
      <pc:docMkLst>
        <pc:docMk/>
      </pc:docMkLst>
      <pc:sldChg chg="addSp delSp modSp">
        <pc:chgData name="Pieter Michels" userId="9aa9c2b3a20a2c79" providerId="Windows Live" clId="Web-{9DF8430F-ED12-4A50-84C6-F91F3DE0CD96}" dt="2023-11-06T13:57:23.522" v="451"/>
        <pc:sldMkLst>
          <pc:docMk/>
          <pc:sldMk cId="936039442" sldId="264"/>
        </pc:sldMkLst>
        <pc:spChg chg="del">
          <ac:chgData name="Pieter Michels" userId="9aa9c2b3a20a2c79" providerId="Windows Live" clId="Web-{9DF8430F-ED12-4A50-84C6-F91F3DE0CD96}" dt="2023-11-06T13:53:57.561" v="0"/>
          <ac:spMkLst>
            <pc:docMk/>
            <pc:sldMk cId="936039442" sldId="264"/>
            <ac:spMk id="3" creationId="{C9CCC9E7-0741-E0C1-98BB-2CA7DD8480B3}"/>
          </ac:spMkLst>
        </pc:spChg>
        <pc:spChg chg="del">
          <ac:chgData name="Pieter Michels" userId="9aa9c2b3a20a2c79" providerId="Windows Live" clId="Web-{9DF8430F-ED12-4A50-84C6-F91F3DE0CD96}" dt="2023-11-06T13:56:16.832" v="258"/>
          <ac:spMkLst>
            <pc:docMk/>
            <pc:sldMk cId="936039442" sldId="264"/>
            <ac:spMk id="5" creationId="{905C8E54-83E9-30E5-8B96-6CB21DF171A2}"/>
          </ac:spMkLst>
        </pc:spChg>
        <pc:graphicFrameChg chg="add mod ord modGraphic">
          <ac:chgData name="Pieter Michels" userId="9aa9c2b3a20a2c79" providerId="Windows Live" clId="Web-{9DF8430F-ED12-4A50-84C6-F91F3DE0CD96}" dt="2023-11-06T13:56:04.706" v="257"/>
          <ac:graphicFrameMkLst>
            <pc:docMk/>
            <pc:sldMk cId="936039442" sldId="264"/>
            <ac:graphicFrameMk id="7" creationId="{8D9C0F02-C85D-C065-CF34-DF4319D04E74}"/>
          </ac:graphicFrameMkLst>
        </pc:graphicFrameChg>
        <pc:graphicFrameChg chg="add mod ord modGraphic">
          <ac:chgData name="Pieter Michels" userId="9aa9c2b3a20a2c79" providerId="Windows Live" clId="Web-{9DF8430F-ED12-4A50-84C6-F91F3DE0CD96}" dt="2023-11-06T13:57:23.522" v="451"/>
          <ac:graphicFrameMkLst>
            <pc:docMk/>
            <pc:sldMk cId="936039442" sldId="264"/>
            <ac:graphicFrameMk id="8" creationId="{2E972643-99B6-8F53-7B46-28C6B022A527}"/>
          </ac:graphicFrameMkLst>
        </pc:graphicFrameChg>
      </pc:sldChg>
    </pc:docChg>
  </pc:docChgLst>
  <pc:docChgLst>
    <pc:chgData name="Pieter Michels" userId="9aa9c2b3a20a2c79" providerId="Windows Live" clId="Web-{EE17E65E-B36D-4603-9865-D48067E4AE6A}"/>
    <pc:docChg chg="addSld delSld modSld addMainMaster delMainMaster">
      <pc:chgData name="Pieter Michels" userId="9aa9c2b3a20a2c79" providerId="Windows Live" clId="Web-{EE17E65E-B36D-4603-9865-D48067E4AE6A}" dt="2023-11-05T21:04:45.663" v="401" actId="14100"/>
      <pc:docMkLst>
        <pc:docMk/>
      </pc:docMkLst>
      <pc:sldChg chg="addSp delSp modSp mod setBg modClrScheme addAnim delAnim chgLayout">
        <pc:chgData name="Pieter Michels" userId="9aa9c2b3a20a2c79" providerId="Windows Live" clId="Web-{EE17E65E-B36D-4603-9865-D48067E4AE6A}" dt="2023-11-05T14:25:30.863" v="46"/>
        <pc:sldMkLst>
          <pc:docMk/>
          <pc:sldMk cId="3351439039" sldId="256"/>
        </pc:sldMkLst>
        <pc:spChg chg="mod or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5" creationId="{45EA7F1D-6737-4609-94CE-0E7C0CED7F9D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6" creationId="{7A0FCA68-3497-4CB3-8C25-B6AE87EFE0CB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7" creationId="{CAA3DC6B-18DE-4588-B321-8101DED5413B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8" creationId="{33567960-1CEF-4B4F-86D1-C6F4F5FD3371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9" creationId="{9AA34BCD-93B4-45FF-9448-87F7C431175C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10" creationId="{DFEE4C13-E261-4684-8FE3-BFCEAEC1FBC4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11" creationId="{5BF7F8F0-28A9-4A24-96A8-E5E423FBF9B1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12" creationId="{36C8625B-1BED-4D5D-BD6A-81D65EA60EE8}"/>
          </ac:spMkLst>
        </pc:spChg>
        <pc:spChg chg="add del">
          <ac:chgData name="Pieter Michels" userId="9aa9c2b3a20a2c79" providerId="Windows Live" clId="Web-{EE17E65E-B36D-4603-9865-D48067E4AE6A}" dt="2023-11-05T12:34:15.455" v="5"/>
          <ac:spMkLst>
            <pc:docMk/>
            <pc:sldMk cId="3351439039" sldId="256"/>
            <ac:spMk id="13" creationId="{ADEE5410-5DAB-442C-8E7B-CDAB35E75B0B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14" creationId="{A137CF16-50B0-44FA-82AF-AD747B73A8BF}"/>
          </ac:spMkLst>
        </pc:spChg>
        <pc:spChg chg="add del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15" creationId="{5B8D88AF-5822-33D1-F19D-1A2DB597997B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16" creationId="{76D9FFB1-E3DB-49AD-9B14-6343A0E4701A}"/>
          </ac:spMkLst>
        </pc:spChg>
        <pc:spChg chg="add del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17" creationId="{DAA1CD67-1712-85E2-92FE-50F8C524C742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18" creationId="{697104A3-01F9-4B74-A319-2D54DB3E0BC8}"/>
          </ac:spMkLst>
        </pc:spChg>
        <pc:spChg chg="add del">
          <ac:chgData name="Pieter Michels" userId="9aa9c2b3a20a2c79" providerId="Windows Live" clId="Web-{EE17E65E-B36D-4603-9865-D48067E4AE6A}" dt="2023-11-05T14:24:45.955" v="29"/>
          <ac:spMkLst>
            <pc:docMk/>
            <pc:sldMk cId="3351439039" sldId="256"/>
            <ac:spMk id="19" creationId="{E20BB609-EF92-42DB-836C-0699A590B5CF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20" creationId="{18CB82CE-E10B-46D8-AD75-C36AD0DA9A07}"/>
          </ac:spMkLst>
        </pc:spChg>
        <pc:spChg chg="add del">
          <ac:chgData name="Pieter Michels" userId="9aa9c2b3a20a2c79" providerId="Windows Live" clId="Web-{EE17E65E-B36D-4603-9865-D48067E4AE6A}" dt="2023-11-05T12:33:58.829" v="1"/>
          <ac:spMkLst>
            <pc:docMk/>
            <pc:sldMk cId="3351439039" sldId="256"/>
            <ac:spMk id="22" creationId="{4434675C-241B-444A-8EA1-83DAE0C596ED}"/>
          </ac:spMkLst>
        </pc:spChg>
        <pc:spChg chg="add del">
          <ac:chgData name="Pieter Michels" userId="9aa9c2b3a20a2c79" providerId="Windows Live" clId="Web-{EE17E65E-B36D-4603-9865-D48067E4AE6A}" dt="2023-11-05T14:24:45.955" v="29"/>
          <ac:spMkLst>
            <pc:docMk/>
            <pc:sldMk cId="3351439039" sldId="256"/>
            <ac:spMk id="24" creationId="{B2C335F7-F61C-4EB4-80F2-4B1438FE66BB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26" creationId="{A39CC7EE-929B-4FA6-BA5A-86D02B792418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27" creationId="{3698ABF1-2D7A-4C8C-A41A-095741274679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28" creationId="{94BB87F2-3BE0-433A-AD90-24CE82FBFE43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29" creationId="{C5E160AE-3C66-4235-84C0-BD472DE6AC3E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30" creationId="{366B6A15-54B2-4DFA-B2EF-ED937D8CC3E7}"/>
          </ac:spMkLst>
        </pc:spChg>
        <pc:spChg chg="add del">
          <ac:chgData name="Pieter Michels" userId="9aa9c2b3a20a2c79" providerId="Windows Live" clId="Web-{EE17E65E-B36D-4603-9865-D48067E4AE6A}" dt="2023-11-05T14:25:05.409" v="31"/>
          <ac:spMkLst>
            <pc:docMk/>
            <pc:sldMk cId="3351439039" sldId="256"/>
            <ac:spMk id="32" creationId="{A60DA6D8-1AE1-42F8-808F-E247404A4473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34" creationId="{1CFD6E36-333B-4520-8313-396CCE682BA8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35" creationId="{97ACB619-0A09-4C51-8BA5-9BDECE7E4C69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36" creationId="{D0525857-3EAD-4969-9196-A890F8DE6CB6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37" creationId="{C44D3CAF-8753-4313-AA2D-F75CAC4DD7E6}"/>
          </ac:spMkLst>
        </pc:spChg>
        <pc:spChg chg="add del">
          <ac:chgData name="Pieter Michels" userId="9aa9c2b3a20a2c79" providerId="Windows Live" clId="Web-{EE17E65E-B36D-4603-9865-D48067E4AE6A}" dt="2023-11-05T14:25:24.941" v="41"/>
          <ac:spMkLst>
            <pc:docMk/>
            <pc:sldMk cId="3351439039" sldId="256"/>
            <ac:spMk id="39" creationId="{5A009C92-3F81-435A-B307-3F63B2541503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43" creationId="{8D4A9DCA-CD08-4326-A478-9ABDAC6904C3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44" creationId="{FEB24D6D-151C-47FB-8FFE-984F0743DC6F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45" creationId="{EB85EDFA-C3E9-456D-B330-A7119BFB29DC}"/>
          </ac:spMkLst>
        </pc:spChg>
        <pc:spChg chg="add del">
          <ac:chgData name="Pieter Michels" userId="9aa9c2b3a20a2c79" providerId="Windows Live" clId="Web-{EE17E65E-B36D-4603-9865-D48067E4AE6A}" dt="2023-11-05T14:25:11.847" v="33"/>
          <ac:spMkLst>
            <pc:docMk/>
            <pc:sldMk cId="3351439039" sldId="256"/>
            <ac:spMk id="46" creationId="{B516F90C-A3AC-46E0-8029-8C20BB17A6DA}"/>
          </ac:spMkLst>
        </pc:spChg>
        <pc:spChg chg="add del">
          <ac:chgData name="Pieter Michels" userId="9aa9c2b3a20a2c79" providerId="Windows Live" clId="Web-{EE17E65E-B36D-4603-9865-D48067E4AE6A}" dt="2023-11-05T14:25:20.925" v="35"/>
          <ac:spMkLst>
            <pc:docMk/>
            <pc:sldMk cId="3351439039" sldId="256"/>
            <ac:spMk id="48" creationId="{39171204-6A50-40E1-B631-84CEDFC9396A}"/>
          </ac:spMkLst>
        </pc:spChg>
        <pc:spChg chg="add del">
          <ac:chgData name="Pieter Michels" userId="9aa9c2b3a20a2c79" providerId="Windows Live" clId="Web-{EE17E65E-B36D-4603-9865-D48067E4AE6A}" dt="2023-11-05T14:25:20.925" v="35"/>
          <ac:spMkLst>
            <pc:docMk/>
            <pc:sldMk cId="3351439039" sldId="256"/>
            <ac:spMk id="49" creationId="{06C973F6-5187-412F-AACC-6E3FF8A6A12C}"/>
          </ac:spMkLst>
        </pc:spChg>
        <pc:spChg chg="add del">
          <ac:chgData name="Pieter Michels" userId="9aa9c2b3a20a2c79" providerId="Windows Live" clId="Web-{EE17E65E-B36D-4603-9865-D48067E4AE6A}" dt="2023-11-05T14:25:20.925" v="35"/>
          <ac:spMkLst>
            <pc:docMk/>
            <pc:sldMk cId="3351439039" sldId="256"/>
            <ac:spMk id="50" creationId="{D11AE14F-1B7E-41E6-B579-2F71D135036C}"/>
          </ac:spMkLst>
        </pc:spChg>
        <pc:spChg chg="add del">
          <ac:chgData name="Pieter Michels" userId="9aa9c2b3a20a2c79" providerId="Windows Live" clId="Web-{EE17E65E-B36D-4603-9865-D48067E4AE6A}" dt="2023-11-05T14:25:20.925" v="35"/>
          <ac:spMkLst>
            <pc:docMk/>
            <pc:sldMk cId="3351439039" sldId="256"/>
            <ac:spMk id="51" creationId="{752BB805-F7B7-4B80-A1C5-385D4DAF74D0}"/>
          </ac:spMkLst>
        </pc:spChg>
        <pc:spChg chg="add del">
          <ac:chgData name="Pieter Michels" userId="9aa9c2b3a20a2c79" providerId="Windows Live" clId="Web-{EE17E65E-B36D-4603-9865-D48067E4AE6A}" dt="2023-11-05T14:25:24.941" v="41"/>
          <ac:spMkLst>
            <pc:docMk/>
            <pc:sldMk cId="3351439039" sldId="256"/>
            <ac:spMk id="53" creationId="{B3B0648F-F727-4512-BA92-1BD09BC2FB0B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66" creationId="{3698ABF1-2D7A-4C8C-A41A-095741274679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67" creationId="{C5E160AE-3C66-4235-84C0-BD472DE6AC3E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68" creationId="{A39CC7EE-929B-4FA6-BA5A-86D02B792418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69" creationId="{94BB87F2-3BE0-433A-AD90-24CE82FBFE43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70" creationId="{366B6A15-54B2-4DFA-B2EF-ED937D8CC3E7}"/>
          </ac:spMkLst>
        </pc:spChg>
        <pc:spChg chg="add del">
          <ac:chgData name="Pieter Michels" userId="9aa9c2b3a20a2c79" providerId="Windows Live" clId="Web-{EE17E65E-B36D-4603-9865-D48067E4AE6A}" dt="2023-11-05T14:25:27.863" v="43"/>
          <ac:spMkLst>
            <pc:docMk/>
            <pc:sldMk cId="3351439039" sldId="256"/>
            <ac:spMk id="71" creationId="{A60DA6D8-1AE1-42F8-808F-E247404A4473}"/>
          </ac:spMkLst>
        </pc:spChg>
        <pc:spChg chg="add del">
          <ac:chgData name="Pieter Michels" userId="9aa9c2b3a20a2c79" providerId="Windows Live" clId="Web-{EE17E65E-B36D-4603-9865-D48067E4AE6A}" dt="2023-11-05T14:25:30.816" v="45"/>
          <ac:spMkLst>
            <pc:docMk/>
            <pc:sldMk cId="3351439039" sldId="256"/>
            <ac:spMk id="73" creationId="{F1174801-1395-44C5-9B00-CCAC45C056E7}"/>
          </ac:spMkLst>
        </pc:spChg>
        <pc:spChg chg="add del">
          <ac:chgData name="Pieter Michels" userId="9aa9c2b3a20a2c79" providerId="Windows Live" clId="Web-{EE17E65E-B36D-4603-9865-D48067E4AE6A}" dt="2023-11-05T14:25:30.816" v="45"/>
          <ac:spMkLst>
            <pc:docMk/>
            <pc:sldMk cId="3351439039" sldId="256"/>
            <ac:spMk id="74" creationId="{996DFAFB-BCE1-4BEC-82FB-D574234DEF0A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4" creationId="{3698ABF1-2D7A-4C8C-A41A-095741274679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5" creationId="{C5E160AE-3C66-4235-84C0-BD472DE6AC3E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6" creationId="{A39CC7EE-929B-4FA6-BA5A-86D02B792418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7" creationId="{94BB87F2-3BE0-433A-AD90-24CE82FBFE43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8" creationId="{366B6A15-54B2-4DFA-B2EF-ED937D8CC3E7}"/>
          </ac:spMkLst>
        </pc:spChg>
        <pc:spChg chg="add">
          <ac:chgData name="Pieter Michels" userId="9aa9c2b3a20a2c79" providerId="Windows Live" clId="Web-{EE17E65E-B36D-4603-9865-D48067E4AE6A}" dt="2023-11-05T14:25:30.863" v="46"/>
          <ac:spMkLst>
            <pc:docMk/>
            <pc:sldMk cId="3351439039" sldId="256"/>
            <ac:spMk id="99" creationId="{A60DA6D8-1AE1-42F8-808F-E247404A4473}"/>
          </ac:spMkLst>
        </pc:spChg>
        <pc:grpChg chg="add del">
          <ac:chgData name="Pieter Michels" userId="9aa9c2b3a20a2c79" providerId="Windows Live" clId="Web-{EE17E65E-B36D-4603-9865-D48067E4AE6A}" dt="2023-11-05T14:25:11.847" v="33"/>
          <ac:grpSpMkLst>
            <pc:docMk/>
            <pc:sldMk cId="3351439039" sldId="256"/>
            <ac:grpSpMk id="38" creationId="{5EA385DF-E58A-4933-89FF-3F93F8CAEE0B}"/>
          </ac:grpSpMkLst>
        </pc:grpChg>
        <pc:grpChg chg="add del">
          <ac:chgData name="Pieter Michels" userId="9aa9c2b3a20a2c79" providerId="Windows Live" clId="Web-{EE17E65E-B36D-4603-9865-D48067E4AE6A}" dt="2023-11-05T14:25:24.941" v="41"/>
          <ac:grpSpMkLst>
            <pc:docMk/>
            <pc:sldMk cId="3351439039" sldId="256"/>
            <ac:grpSpMk id="54" creationId="{D369A5D7-77B5-4E18-863E-0838E5BD30E7}"/>
          </ac:grpSpMkLst>
        </pc:grpChg>
        <pc:grpChg chg="add del">
          <ac:chgData name="Pieter Michels" userId="9aa9c2b3a20a2c79" providerId="Windows Live" clId="Web-{EE17E65E-B36D-4603-9865-D48067E4AE6A}" dt="2023-11-05T14:25:30.816" v="45"/>
          <ac:grpSpMkLst>
            <pc:docMk/>
            <pc:sldMk cId="3351439039" sldId="256"/>
            <ac:grpSpMk id="75" creationId="{F478807D-D964-4FD1-ADDC-13ADCA84C799}"/>
          </ac:grpSpMkLst>
        </pc:grpChg>
        <pc:grpChg chg="add del">
          <ac:chgData name="Pieter Michels" userId="9aa9c2b3a20a2c79" providerId="Windows Live" clId="Web-{EE17E65E-B36D-4603-9865-D48067E4AE6A}" dt="2023-11-05T14:25:30.816" v="45"/>
          <ac:grpSpMkLst>
            <pc:docMk/>
            <pc:sldMk cId="3351439039" sldId="256"/>
            <ac:grpSpMk id="82" creationId="{8BAEE281-C3DD-4DC6-AFC2-A74532519189}"/>
          </ac:grpSpMkLst>
        </pc:grpChg>
        <pc:grpChg chg="add del">
          <ac:chgData name="Pieter Michels" userId="9aa9c2b3a20a2c79" providerId="Windows Live" clId="Web-{EE17E65E-B36D-4603-9865-D48067E4AE6A}" dt="2023-11-05T14:25:30.816" v="45"/>
          <ac:grpSpMkLst>
            <pc:docMk/>
            <pc:sldMk cId="3351439039" sldId="256"/>
            <ac:grpSpMk id="90" creationId="{5C0E6139-8A19-4905-87E2-E547D7B7F1AF}"/>
          </ac:grpSpMkLst>
        </pc:grpChg>
      </pc:sldChg>
      <pc:sldChg chg="new del">
        <pc:chgData name="Pieter Michels" userId="9aa9c2b3a20a2c79" providerId="Windows Live" clId="Web-{EE17E65E-B36D-4603-9865-D48067E4AE6A}" dt="2023-11-05T14:24:15.235" v="23"/>
        <pc:sldMkLst>
          <pc:docMk/>
          <pc:sldMk cId="318909793" sldId="257"/>
        </pc:sldMkLst>
      </pc:sldChg>
      <pc:sldChg chg="addSp delSp modSp new mod setBg">
        <pc:chgData name="Pieter Michels" userId="9aa9c2b3a20a2c79" providerId="Windows Live" clId="Web-{EE17E65E-B36D-4603-9865-D48067E4AE6A}" dt="2023-11-05T18:40:40.407" v="338" actId="20577"/>
        <pc:sldMkLst>
          <pc:docMk/>
          <pc:sldMk cId="3196308269" sldId="257"/>
        </pc:sldMkLst>
        <pc:spChg chg="mo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" creationId="{2977FE5D-B1DA-60BB-4DEF-1C55E71D0DAD}"/>
          </ac:spMkLst>
        </pc:spChg>
        <pc:spChg chg="add del mo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3" creationId="{4696145E-DD52-20C7-394E-66751F2DEDE8}"/>
          </ac:spMkLst>
        </pc:spChg>
        <pc:spChg chg="add del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8" creationId="{45C5CC17-FF17-43CF-B073-D9051465D5CC}"/>
          </ac:spMkLst>
        </pc:spChg>
        <pc:spChg chg="add del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10" creationId="{1EBE2DDC-0D14-44E6-A1AB-2EEC09507435}"/>
          </ac:spMkLst>
        </pc:spChg>
        <pc:spChg chg="add del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12" creationId="{A8543D98-0AA2-43B4-B508-DC1DB7F3DC9A}"/>
          </ac:spMkLst>
        </pc:spChg>
        <pc:spChg chg="add del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14" creationId="{89723C1D-9A1A-465B-8164-483BF5426613}"/>
          </ac:spMkLst>
        </pc:spChg>
        <pc:spChg chg="add del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16" creationId="{A6680484-5F73-4078-85C2-415205B1A4C0}"/>
          </ac:spMkLst>
        </pc:spChg>
        <pc:spChg chg="add mod">
          <ac:chgData name="Pieter Michels" userId="9aa9c2b3a20a2c79" providerId="Windows Live" clId="Web-{EE17E65E-B36D-4603-9865-D48067E4AE6A}" dt="2023-11-05T18:40:40.407" v="338" actId="20577"/>
          <ac:spMkLst>
            <pc:docMk/>
            <pc:sldMk cId="3196308269" sldId="257"/>
            <ac:spMk id="20" creationId="{4696145E-DD52-20C7-394E-66751F2DEDE8}"/>
          </ac:spMkLst>
        </pc:spChg>
        <pc:spChg chg="ad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1" creationId="{813A4003-1875-46E3-BBC1-9CF42E1331C2}"/>
          </ac:spMkLst>
        </pc:spChg>
        <pc:spChg chg="ad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3" creationId="{ACDECF1C-4B20-4CD9-90C7-F85AAB3317B9}"/>
          </ac:spMkLst>
        </pc:spChg>
        <pc:spChg chg="ad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5" creationId="{7CB46BEC-0E77-41F0-A7D5-D5B40D225581}"/>
          </ac:spMkLst>
        </pc:spChg>
        <pc:spChg chg="ad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7" creationId="{B84D73B4-F569-4D64-BA77-14454E09F6BB}"/>
          </ac:spMkLst>
        </pc:spChg>
        <pc:spChg chg="add">
          <ac:chgData name="Pieter Michels" userId="9aa9c2b3a20a2c79" providerId="Windows Live" clId="Web-{EE17E65E-B36D-4603-9865-D48067E4AE6A}" dt="2023-11-05T14:41:09.554" v="117"/>
          <ac:spMkLst>
            <pc:docMk/>
            <pc:sldMk cId="3196308269" sldId="257"/>
            <ac:spMk id="29" creationId="{AD437E30-AED3-4732-B13B-17D277D8DF64}"/>
          </ac:spMkLst>
        </pc:spChg>
        <pc:graphicFrameChg chg="add del">
          <ac:chgData name="Pieter Michels" userId="9aa9c2b3a20a2c79" providerId="Windows Live" clId="Web-{EE17E65E-B36D-4603-9865-D48067E4AE6A}" dt="2023-11-05T14:41:09.539" v="116"/>
          <ac:graphicFrameMkLst>
            <pc:docMk/>
            <pc:sldMk cId="3196308269" sldId="257"/>
            <ac:graphicFrameMk id="18" creationId="{B5F013DA-8CC3-DDD0-B52D-12030F0136F5}"/>
          </ac:graphicFrameMkLst>
        </pc:graphicFrameChg>
      </pc:sldChg>
      <pc:sldChg chg="modSp new">
        <pc:chgData name="Pieter Michels" userId="9aa9c2b3a20a2c79" providerId="Windows Live" clId="Web-{EE17E65E-B36D-4603-9865-D48067E4AE6A}" dt="2023-11-05T14:50:00.431" v="186" actId="20577"/>
        <pc:sldMkLst>
          <pc:docMk/>
          <pc:sldMk cId="733190822" sldId="258"/>
        </pc:sldMkLst>
        <pc:spChg chg="mod">
          <ac:chgData name="Pieter Michels" userId="9aa9c2b3a20a2c79" providerId="Windows Live" clId="Web-{EE17E65E-B36D-4603-9865-D48067E4AE6A}" dt="2023-11-05T14:45:24.249" v="159" actId="20577"/>
          <ac:spMkLst>
            <pc:docMk/>
            <pc:sldMk cId="733190822" sldId="258"/>
            <ac:spMk id="2" creationId="{AFCCF6C6-5209-B9F6-F180-B9AA1A7287DF}"/>
          </ac:spMkLst>
        </pc:spChg>
        <pc:spChg chg="mod">
          <ac:chgData name="Pieter Michels" userId="9aa9c2b3a20a2c79" providerId="Windows Live" clId="Web-{EE17E65E-B36D-4603-9865-D48067E4AE6A}" dt="2023-11-05T14:50:00.431" v="186" actId="20577"/>
          <ac:spMkLst>
            <pc:docMk/>
            <pc:sldMk cId="733190822" sldId="258"/>
            <ac:spMk id="3" creationId="{507654AB-20C9-BB8E-3A68-4E2CBD313CF4}"/>
          </ac:spMkLst>
        </pc:spChg>
        <pc:spChg chg="mod">
          <ac:chgData name="Pieter Michels" userId="9aa9c2b3a20a2c79" providerId="Windows Live" clId="Web-{EE17E65E-B36D-4603-9865-D48067E4AE6A}" dt="2023-11-05T14:45:12.858" v="157" actId="20577"/>
          <ac:spMkLst>
            <pc:docMk/>
            <pc:sldMk cId="733190822" sldId="258"/>
            <ac:spMk id="4" creationId="{44954638-FCDF-E341-7597-E57C4D010815}"/>
          </ac:spMkLst>
        </pc:spChg>
      </pc:sldChg>
      <pc:sldChg chg="modSp new del">
        <pc:chgData name="Pieter Michels" userId="9aa9c2b3a20a2c79" providerId="Windows Live" clId="Web-{EE17E65E-B36D-4603-9865-D48067E4AE6A}" dt="2023-11-05T14:43:39.964" v="134"/>
        <pc:sldMkLst>
          <pc:docMk/>
          <pc:sldMk cId="1663759020" sldId="258"/>
        </pc:sldMkLst>
        <pc:spChg chg="mod">
          <ac:chgData name="Pieter Michels" userId="9aa9c2b3a20a2c79" providerId="Windows Live" clId="Web-{EE17E65E-B36D-4603-9865-D48067E4AE6A}" dt="2023-11-05T14:42:48.602" v="123" actId="20577"/>
          <ac:spMkLst>
            <pc:docMk/>
            <pc:sldMk cId="1663759020" sldId="258"/>
            <ac:spMk id="2" creationId="{2C397C1B-053B-D188-E1C3-3EF9B1359D01}"/>
          </ac:spMkLst>
        </pc:spChg>
        <pc:spChg chg="mod">
          <ac:chgData name="Pieter Michels" userId="9aa9c2b3a20a2c79" providerId="Windows Live" clId="Web-{EE17E65E-B36D-4603-9865-D48067E4AE6A}" dt="2023-11-05T14:43:37.604" v="133" actId="20577"/>
          <ac:spMkLst>
            <pc:docMk/>
            <pc:sldMk cId="1663759020" sldId="258"/>
            <ac:spMk id="3" creationId="{DC6B1493-083B-4A8B-6CA3-C8F7E3ADE7FD}"/>
          </ac:spMkLst>
        </pc:spChg>
        <pc:spChg chg="mod">
          <ac:chgData name="Pieter Michels" userId="9aa9c2b3a20a2c79" providerId="Windows Live" clId="Web-{EE17E65E-B36D-4603-9865-D48067E4AE6A}" dt="2023-11-05T14:42:51.821" v="124" actId="20577"/>
          <ac:spMkLst>
            <pc:docMk/>
            <pc:sldMk cId="1663759020" sldId="258"/>
            <ac:spMk id="4" creationId="{99CE73F6-FD1C-A120-26DA-7B2913A7FFA2}"/>
          </ac:spMkLst>
        </pc:spChg>
        <pc:spChg chg="mod">
          <ac:chgData name="Pieter Michels" userId="9aa9c2b3a20a2c79" providerId="Windows Live" clId="Web-{EE17E65E-B36D-4603-9865-D48067E4AE6A}" dt="2023-11-05T14:42:46.212" v="122" actId="20577"/>
          <ac:spMkLst>
            <pc:docMk/>
            <pc:sldMk cId="1663759020" sldId="258"/>
            <ac:spMk id="6" creationId="{5B1933FF-6FB8-B4DA-560E-A5D04F3564DC}"/>
          </ac:spMkLst>
        </pc:spChg>
      </pc:sldChg>
      <pc:sldChg chg="addSp delSp modSp new mod setBg">
        <pc:chgData name="Pieter Michels" userId="9aa9c2b3a20a2c79" providerId="Windows Live" clId="Web-{EE17E65E-B36D-4603-9865-D48067E4AE6A}" dt="2023-11-05T16:15:02.951" v="213"/>
        <pc:sldMkLst>
          <pc:docMk/>
          <pc:sldMk cId="3041881146" sldId="259"/>
        </pc:sldMkLst>
        <pc:spChg chg="mo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2" creationId="{82358281-8C43-CEB2-5964-96218AF21612}"/>
          </ac:spMkLst>
        </pc:spChg>
        <pc:spChg chg="add del">
          <ac:chgData name="Pieter Michels" userId="9aa9c2b3a20a2c79" providerId="Windows Live" clId="Web-{EE17E65E-B36D-4603-9865-D48067E4AE6A}" dt="2023-11-05T16:14:13.981" v="210"/>
          <ac:spMkLst>
            <pc:docMk/>
            <pc:sldMk cId="3041881146" sldId="259"/>
            <ac:spMk id="3" creationId="{9E6A8021-81BB-AEA6-26F9-351C8010358C}"/>
          </ac:spMkLst>
        </pc:spChg>
        <pc:spChg chg="mo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4" creationId="{2706FACD-1729-A463-6398-68CDA96D870F}"/>
          </ac:spMkLst>
        </pc:spChg>
        <pc:spChg chg="ad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11" creationId="{BD4C0BBB-0042-4603-A226-6117F3FD5B3C}"/>
          </ac:spMkLst>
        </pc:spChg>
        <pc:spChg chg="ad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13" creationId="{EC44F520-2598-460E-9F91-B02F60830CA2}"/>
          </ac:spMkLst>
        </pc:spChg>
        <pc:spChg chg="ad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15" creationId="{11D6A2A3-F101-46F7-8B6F-1C699CAFE9AD}"/>
          </ac:spMkLst>
        </pc:spChg>
        <pc:spChg chg="ad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17" creationId="{529E760E-527D-4053-A309-F2BDE12501CD}"/>
          </ac:spMkLst>
        </pc:spChg>
        <pc:spChg chg="add">
          <ac:chgData name="Pieter Michels" userId="9aa9c2b3a20a2c79" providerId="Windows Live" clId="Web-{EE17E65E-B36D-4603-9865-D48067E4AE6A}" dt="2023-11-05T16:15:02.951" v="213"/>
          <ac:spMkLst>
            <pc:docMk/>
            <pc:sldMk cId="3041881146" sldId="259"/>
            <ac:spMk id="19" creationId="{4153D448-4ED1-429A-A28C-8316DE7CAF7E}"/>
          </ac:spMkLst>
        </pc:spChg>
        <pc:picChg chg="add del mod ord">
          <ac:chgData name="Pieter Michels" userId="9aa9c2b3a20a2c79" providerId="Windows Live" clId="Web-{EE17E65E-B36D-4603-9865-D48067E4AE6A}" dt="2023-11-05T16:14:08.684" v="209"/>
          <ac:picMkLst>
            <pc:docMk/>
            <pc:sldMk cId="3041881146" sldId="259"/>
            <ac:picMk id="5" creationId="{907AF0F1-216E-E1A1-DEFC-451824ABF70B}"/>
          </ac:picMkLst>
        </pc:picChg>
        <pc:picChg chg="add mod">
          <ac:chgData name="Pieter Michels" userId="9aa9c2b3a20a2c79" providerId="Windows Live" clId="Web-{EE17E65E-B36D-4603-9865-D48067E4AE6A}" dt="2023-11-05T16:15:02.951" v="213"/>
          <ac:picMkLst>
            <pc:docMk/>
            <pc:sldMk cId="3041881146" sldId="259"/>
            <ac:picMk id="6" creationId="{2F7273C1-ECF8-CA5E-C939-FF7DC5A5294D}"/>
          </ac:picMkLst>
        </pc:picChg>
      </pc:sldChg>
      <pc:sldChg chg="addSp delSp modSp new mod setBg addAnim">
        <pc:chgData name="Pieter Michels" userId="9aa9c2b3a20a2c79" providerId="Windows Live" clId="Web-{EE17E65E-B36D-4603-9865-D48067E4AE6A}" dt="2023-11-05T20:45:51.470" v="391"/>
        <pc:sldMkLst>
          <pc:docMk/>
          <pc:sldMk cId="2278182258" sldId="260"/>
        </pc:sldMkLst>
        <pc:spChg chg="mo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2" creationId="{6F12584C-FC63-69F4-6CBC-B056DD935DB6}"/>
          </ac:spMkLst>
        </pc:spChg>
        <pc:spChg chg="del">
          <ac:chgData name="Pieter Michels" userId="9aa9c2b3a20a2c79" providerId="Windows Live" clId="Web-{EE17E65E-B36D-4603-9865-D48067E4AE6A}" dt="2023-11-05T17:55:17.770" v="230"/>
          <ac:spMkLst>
            <pc:docMk/>
            <pc:sldMk cId="2278182258" sldId="260"/>
            <ac:spMk id="3" creationId="{6405A6A0-AEC7-82D0-A117-02AAE746285C}"/>
          </ac:spMkLst>
        </pc:spChg>
        <pc:spChg chg="mod ord">
          <ac:chgData name="Pieter Michels" userId="9aa9c2b3a20a2c79" providerId="Windows Live" clId="Web-{EE17E65E-B36D-4603-9865-D48067E4AE6A}" dt="2023-11-05T20:44:29.655" v="385" actId="1076"/>
          <ac:spMkLst>
            <pc:docMk/>
            <pc:sldMk cId="2278182258" sldId="260"/>
            <ac:spMk id="4" creationId="{D536F715-7C11-A8C1-6129-F27A53C761A8}"/>
          </ac:spMkLst>
        </pc:spChg>
        <pc:spChg chg="ad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12" creationId="{BD4C0BBB-0042-4603-A226-6117F3FD5B3C}"/>
          </ac:spMkLst>
        </pc:spChg>
        <pc:spChg chg="ad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14" creationId="{EC44F520-2598-460E-9F91-B02F60830CA2}"/>
          </ac:spMkLst>
        </pc:spChg>
        <pc:spChg chg="ad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16" creationId="{EA60F528-36B2-4395-90C4-DDFAC8685D0E}"/>
          </ac:spMkLst>
        </pc:spChg>
        <pc:spChg chg="ad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18" creationId="{A784975F-6249-4E46-813B-65E172DACDC2}"/>
          </ac:spMkLst>
        </pc:spChg>
        <pc:spChg chg="add">
          <ac:chgData name="Pieter Michels" userId="9aa9c2b3a20a2c79" providerId="Windows Live" clId="Web-{EE17E65E-B36D-4603-9865-D48067E4AE6A}" dt="2023-11-05T20:41:32.525" v="374"/>
          <ac:spMkLst>
            <pc:docMk/>
            <pc:sldMk cId="2278182258" sldId="260"/>
            <ac:spMk id="20" creationId="{09322E4C-0C71-4280-88BF-FF861CEE6443}"/>
          </ac:spMkLst>
        </pc:spChg>
        <pc:picChg chg="add mod">
          <ac:chgData name="Pieter Michels" userId="9aa9c2b3a20a2c79" providerId="Windows Live" clId="Web-{EE17E65E-B36D-4603-9865-D48067E4AE6A}" dt="2023-11-05T20:42:22.948" v="377" actId="1076"/>
          <ac:picMkLst>
            <pc:docMk/>
            <pc:sldMk cId="2278182258" sldId="260"/>
            <ac:picMk id="3" creationId="{4E76101A-57AF-2EDA-9695-8501F0B095BB}"/>
          </ac:picMkLst>
        </pc:picChg>
        <pc:picChg chg="add mod">
          <ac:chgData name="Pieter Michels" userId="9aa9c2b3a20a2c79" providerId="Windows Live" clId="Web-{EE17E65E-B36D-4603-9865-D48067E4AE6A}" dt="2023-11-05T20:42:48.777" v="379" actId="1076"/>
          <ac:picMkLst>
            <pc:docMk/>
            <pc:sldMk cId="2278182258" sldId="260"/>
            <ac:picMk id="5" creationId="{8C96AFA0-85B2-F2E3-DF04-918B8C7841CA}"/>
          </ac:picMkLst>
        </pc:picChg>
        <pc:picChg chg="add del mod">
          <ac:chgData name="Pieter Michels" userId="9aa9c2b3a20a2c79" providerId="Windows Live" clId="Web-{EE17E65E-B36D-4603-9865-D48067E4AE6A}" dt="2023-11-05T17:55:47.053" v="233"/>
          <ac:picMkLst>
            <pc:docMk/>
            <pc:sldMk cId="2278182258" sldId="260"/>
            <ac:picMk id="5" creationId="{BD6DC83F-A050-C0CA-70FF-AA99882A980D}"/>
          </ac:picMkLst>
        </pc:picChg>
        <pc:picChg chg="add mod ord">
          <ac:chgData name="Pieter Michels" userId="9aa9c2b3a20a2c79" providerId="Windows Live" clId="Web-{EE17E65E-B36D-4603-9865-D48067E4AE6A}" dt="2023-11-05T20:44:24.983" v="383" actId="1076"/>
          <ac:picMkLst>
            <pc:docMk/>
            <pc:sldMk cId="2278182258" sldId="260"/>
            <ac:picMk id="6" creationId="{826079D4-8C49-299C-2210-BF9AE3783C4C}"/>
          </ac:picMkLst>
        </pc:picChg>
        <pc:picChg chg="add mod ord">
          <ac:chgData name="Pieter Michels" userId="9aa9c2b3a20a2c79" providerId="Windows Live" clId="Web-{EE17E65E-B36D-4603-9865-D48067E4AE6A}" dt="2023-11-05T20:44:59.078" v="387" actId="1076"/>
          <ac:picMkLst>
            <pc:docMk/>
            <pc:sldMk cId="2278182258" sldId="260"/>
            <ac:picMk id="7" creationId="{BDCCD860-35E0-5788-1129-8285DED0A2BA}"/>
          </ac:picMkLst>
        </pc:picChg>
      </pc:sldChg>
      <pc:sldChg chg="addSp delSp modSp new mod setBg addAnim">
        <pc:chgData name="Pieter Michels" userId="9aa9c2b3a20a2c79" providerId="Windows Live" clId="Web-{EE17E65E-B36D-4603-9865-D48067E4AE6A}" dt="2023-11-05T18:26:03.593" v="269"/>
        <pc:sldMkLst>
          <pc:docMk/>
          <pc:sldMk cId="3545195165" sldId="261"/>
        </pc:sldMkLst>
        <pc:spChg chg="mo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2" creationId="{22A0D297-DAD3-F2F8-66A8-112AE8804565}"/>
          </ac:spMkLst>
        </pc:spChg>
        <pc:spChg chg="del">
          <ac:chgData name="Pieter Michels" userId="9aa9c2b3a20a2c79" providerId="Windows Live" clId="Web-{EE17E65E-B36D-4603-9865-D48067E4AE6A}" dt="2023-11-05T18:24:17.527" v="251"/>
          <ac:spMkLst>
            <pc:docMk/>
            <pc:sldMk cId="3545195165" sldId="261"/>
            <ac:spMk id="3" creationId="{12771D01-871B-24B4-9AC7-26760E0761FE}"/>
          </ac:spMkLst>
        </pc:spChg>
        <pc:spChg chg="mod">
          <ac:chgData name="Pieter Michels" userId="9aa9c2b3a20a2c79" providerId="Windows Live" clId="Web-{EE17E65E-B36D-4603-9865-D48067E4AE6A}" dt="2023-11-05T18:25:33.826" v="268" actId="14100"/>
          <ac:spMkLst>
            <pc:docMk/>
            <pc:sldMk cId="3545195165" sldId="261"/>
            <ac:spMk id="4" creationId="{608766A1-2B20-A59A-85CE-276F74BD5454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10" creationId="{BD4C0BBB-0042-4603-A226-6117F3FD5B3C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12" creationId="{EC44F520-2598-460E-9F91-B02F60830CA2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14" creationId="{A21FCE60-ECDB-49B1-A5CA-E834A33FEE46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16" creationId="{4E3AE8C3-8F65-40F4-BABE-E70F3830147B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18" creationId="{E2FC4764-B8D5-4F87-95DB-3125B2D12855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20" creationId="{B4C1654F-94F5-497E-8ECF-F2A7E84D6A63}"/>
          </ac:spMkLst>
        </pc:spChg>
        <pc:spChg chg="add">
          <ac:chgData name="Pieter Michels" userId="9aa9c2b3a20a2c79" providerId="Windows Live" clId="Web-{EE17E65E-B36D-4603-9865-D48067E4AE6A}" dt="2023-11-05T18:25:21.404" v="267"/>
          <ac:spMkLst>
            <pc:docMk/>
            <pc:sldMk cId="3545195165" sldId="261"/>
            <ac:spMk id="22" creationId="{38FAA1A1-D861-433F-88FA-1E9D6FD31D11}"/>
          </ac:spMkLst>
        </pc:spChg>
        <pc:picChg chg="add mod">
          <ac:chgData name="Pieter Michels" userId="9aa9c2b3a20a2c79" providerId="Windows Live" clId="Web-{EE17E65E-B36D-4603-9865-D48067E4AE6A}" dt="2023-11-05T18:25:21.404" v="267"/>
          <ac:picMkLst>
            <pc:docMk/>
            <pc:sldMk cId="3545195165" sldId="261"/>
            <ac:picMk id="5" creationId="{A29CCDC7-8CA8-E493-AE2A-FE5A02096559}"/>
          </ac:picMkLst>
        </pc:picChg>
      </pc:sldChg>
      <pc:sldChg chg="addSp delSp modSp new">
        <pc:chgData name="Pieter Michels" userId="9aa9c2b3a20a2c79" providerId="Windows Live" clId="Web-{EE17E65E-B36D-4603-9865-D48067E4AE6A}" dt="2023-11-05T21:04:45.663" v="401" actId="14100"/>
        <pc:sldMkLst>
          <pc:docMk/>
          <pc:sldMk cId="1011768654" sldId="262"/>
        </pc:sldMkLst>
        <pc:spChg chg="mod">
          <ac:chgData name="Pieter Michels" userId="9aa9c2b3a20a2c79" providerId="Windows Live" clId="Web-{EE17E65E-B36D-4603-9865-D48067E4AE6A}" dt="2023-11-05T18:29:33.367" v="279" actId="20577"/>
          <ac:spMkLst>
            <pc:docMk/>
            <pc:sldMk cId="1011768654" sldId="262"/>
            <ac:spMk id="2" creationId="{A797DBEF-3D8E-D16E-96DB-E614A0C42798}"/>
          </ac:spMkLst>
        </pc:spChg>
        <pc:spChg chg="add del">
          <ac:chgData name="Pieter Michels" userId="9aa9c2b3a20a2c79" providerId="Windows Live" clId="Web-{EE17E65E-B36D-4603-9865-D48067E4AE6A}" dt="2023-11-05T21:04:26.943" v="394"/>
          <ac:spMkLst>
            <pc:docMk/>
            <pc:sldMk cId="1011768654" sldId="262"/>
            <ac:spMk id="3" creationId="{D6D724E6-0107-C6EF-BAF4-EEF3653374CC}"/>
          </ac:spMkLst>
        </pc:spChg>
        <pc:spChg chg="del mod">
          <ac:chgData name="Pieter Michels" userId="9aa9c2b3a20a2c79" providerId="Windows Live" clId="Web-{EE17E65E-B36D-4603-9865-D48067E4AE6A}" dt="2023-11-05T21:04:36.772" v="398"/>
          <ac:spMkLst>
            <pc:docMk/>
            <pc:sldMk cId="1011768654" sldId="262"/>
            <ac:spMk id="4" creationId="{4D5F2341-AA0B-C225-71A7-FB624A825106}"/>
          </ac:spMkLst>
        </pc:spChg>
        <pc:spChg chg="add del mod">
          <ac:chgData name="Pieter Michels" userId="9aa9c2b3a20a2c79" providerId="Windows Live" clId="Web-{EE17E65E-B36D-4603-9865-D48067E4AE6A}" dt="2023-11-05T21:04:38.819" v="399"/>
          <ac:spMkLst>
            <pc:docMk/>
            <pc:sldMk cId="1011768654" sldId="262"/>
            <ac:spMk id="8" creationId="{561A2910-6684-C4AB-FE37-B38D6E975FD1}"/>
          </ac:spMkLst>
        </pc:spChg>
        <pc:picChg chg="add del mod ord">
          <ac:chgData name="Pieter Michels" userId="9aa9c2b3a20a2c79" providerId="Windows Live" clId="Web-{EE17E65E-B36D-4603-9865-D48067E4AE6A}" dt="2023-11-05T21:04:20.068" v="393"/>
          <ac:picMkLst>
            <pc:docMk/>
            <pc:sldMk cId="1011768654" sldId="262"/>
            <ac:picMk id="5" creationId="{D93292E0-10FC-21B8-48EB-DE5E9A8EEDAE}"/>
          </ac:picMkLst>
        </pc:picChg>
        <pc:picChg chg="add del mod ord">
          <ac:chgData name="Pieter Michels" userId="9aa9c2b3a20a2c79" providerId="Windows Live" clId="Web-{EE17E65E-B36D-4603-9865-D48067E4AE6A}" dt="2023-11-05T21:04:32.037" v="396"/>
          <ac:picMkLst>
            <pc:docMk/>
            <pc:sldMk cId="1011768654" sldId="262"/>
            <ac:picMk id="6" creationId="{BB9B6C5D-43BB-57EE-892F-DB6A13E8A7BF}"/>
          </ac:picMkLst>
        </pc:picChg>
        <pc:picChg chg="add mod">
          <ac:chgData name="Pieter Michels" userId="9aa9c2b3a20a2c79" providerId="Windows Live" clId="Web-{EE17E65E-B36D-4603-9865-D48067E4AE6A}" dt="2023-11-05T21:04:45.663" v="401" actId="14100"/>
          <ac:picMkLst>
            <pc:docMk/>
            <pc:sldMk cId="1011768654" sldId="262"/>
            <ac:picMk id="9" creationId="{99B1599E-772D-6AF2-09D3-733F1629FEC4}"/>
          </ac:picMkLst>
        </pc:picChg>
      </pc:sldChg>
      <pc:sldChg chg="addSp delSp modSp new">
        <pc:chgData name="Pieter Michels" userId="9aa9c2b3a20a2c79" providerId="Windows Live" clId="Web-{EE17E65E-B36D-4603-9865-D48067E4AE6A}" dt="2023-11-05T20:39:03.520" v="360" actId="1076"/>
        <pc:sldMkLst>
          <pc:docMk/>
          <pc:sldMk cId="793599741" sldId="263"/>
        </pc:sldMkLst>
        <pc:spChg chg="mod">
          <ac:chgData name="Pieter Michels" userId="9aa9c2b3a20a2c79" providerId="Windows Live" clId="Web-{EE17E65E-B36D-4603-9865-D48067E4AE6A}" dt="2023-11-05T18:34:06.611" v="297" actId="20577"/>
          <ac:spMkLst>
            <pc:docMk/>
            <pc:sldMk cId="793599741" sldId="263"/>
            <ac:spMk id="2" creationId="{B3FBD4D6-B583-E454-D5CF-1CC4B6DD6475}"/>
          </ac:spMkLst>
        </pc:spChg>
        <pc:spChg chg="del">
          <ac:chgData name="Pieter Michels" userId="9aa9c2b3a20a2c79" providerId="Windows Live" clId="Web-{EE17E65E-B36D-4603-9865-D48067E4AE6A}" dt="2023-11-05T18:36:23.804" v="305"/>
          <ac:spMkLst>
            <pc:docMk/>
            <pc:sldMk cId="793599741" sldId="263"/>
            <ac:spMk id="3" creationId="{2CC090AA-D675-B8B2-E360-88624688C555}"/>
          </ac:spMkLst>
        </pc:spChg>
        <pc:spChg chg="mod">
          <ac:chgData name="Pieter Michels" userId="9aa9c2b3a20a2c79" providerId="Windows Live" clId="Web-{EE17E65E-B36D-4603-9865-D48067E4AE6A}" dt="2023-11-05T18:34:58.754" v="304" actId="20577"/>
          <ac:spMkLst>
            <pc:docMk/>
            <pc:sldMk cId="793599741" sldId="263"/>
            <ac:spMk id="4" creationId="{D13327FB-ED05-76C0-235C-BFA298B63303}"/>
          </ac:spMkLst>
        </pc:spChg>
        <pc:spChg chg="del">
          <ac:chgData name="Pieter Michels" userId="9aa9c2b3a20a2c79" providerId="Windows Live" clId="Web-{EE17E65E-B36D-4603-9865-D48067E4AE6A}" dt="2023-11-05T18:36:52.789" v="308"/>
          <ac:spMkLst>
            <pc:docMk/>
            <pc:sldMk cId="793599741" sldId="263"/>
            <ac:spMk id="5" creationId="{31E10126-DA32-1B83-7554-37D80BF97977}"/>
          </ac:spMkLst>
        </pc:spChg>
        <pc:spChg chg="mod">
          <ac:chgData name="Pieter Michels" userId="9aa9c2b3a20a2c79" providerId="Windows Live" clId="Web-{EE17E65E-B36D-4603-9865-D48067E4AE6A}" dt="2023-11-05T18:34:00.377" v="293" actId="20577"/>
          <ac:spMkLst>
            <pc:docMk/>
            <pc:sldMk cId="793599741" sldId="263"/>
            <ac:spMk id="6" creationId="{3F51B81C-63C8-0906-A9BB-719FFB001A50}"/>
          </ac:spMkLst>
        </pc:spChg>
        <pc:spChg chg="add del mod">
          <ac:chgData name="Pieter Michels" userId="9aa9c2b3a20a2c79" providerId="Windows Live" clId="Web-{EE17E65E-B36D-4603-9865-D48067E4AE6A}" dt="2023-11-05T20:38:21.863" v="352"/>
          <ac:spMkLst>
            <pc:docMk/>
            <pc:sldMk cId="793599741" sldId="263"/>
            <ac:spMk id="9" creationId="{E32303F7-71BF-E104-1EAA-E186B17084B2}"/>
          </ac:spMkLst>
        </pc:spChg>
        <pc:spChg chg="add del mod">
          <ac:chgData name="Pieter Michels" userId="9aa9c2b3a20a2c79" providerId="Windows Live" clId="Web-{EE17E65E-B36D-4603-9865-D48067E4AE6A}" dt="2023-11-05T20:38:48.145" v="357"/>
          <ac:spMkLst>
            <pc:docMk/>
            <pc:sldMk cId="793599741" sldId="263"/>
            <ac:spMk id="11" creationId="{C6F2CBFA-83E6-8B84-2B06-56986571379E}"/>
          </ac:spMkLst>
        </pc:spChg>
        <pc:picChg chg="add mod">
          <ac:chgData name="Pieter Michels" userId="9aa9c2b3a20a2c79" providerId="Windows Live" clId="Web-{EE17E65E-B36D-4603-9865-D48067E4AE6A}" dt="2023-11-05T20:38:39.379" v="354" actId="14100"/>
          <ac:picMkLst>
            <pc:docMk/>
            <pc:sldMk cId="793599741" sldId="263"/>
            <ac:picMk id="3" creationId="{8CD011D6-C848-4008-0759-BB4B7B1AC7C9}"/>
          </ac:picMkLst>
        </pc:picChg>
        <pc:picChg chg="add del mod ord">
          <ac:chgData name="Pieter Michels" userId="9aa9c2b3a20a2c79" providerId="Windows Live" clId="Web-{EE17E65E-B36D-4603-9865-D48067E4AE6A}" dt="2023-11-05T20:37:57.971" v="349"/>
          <ac:picMkLst>
            <pc:docMk/>
            <pc:sldMk cId="793599741" sldId="263"/>
            <ac:picMk id="7" creationId="{477DC3DB-8098-7F3B-4080-B4D01D64FB82}"/>
          </ac:picMkLst>
        </pc:picChg>
        <pc:picChg chg="add del mod ord">
          <ac:chgData name="Pieter Michels" userId="9aa9c2b3a20a2c79" providerId="Windows Live" clId="Web-{EE17E65E-B36D-4603-9865-D48067E4AE6A}" dt="2023-11-05T20:38:42.691" v="355"/>
          <ac:picMkLst>
            <pc:docMk/>
            <pc:sldMk cId="793599741" sldId="263"/>
            <ac:picMk id="8" creationId="{2328A4F8-4474-0604-536F-D9E1E9DC2429}"/>
          </ac:picMkLst>
        </pc:picChg>
        <pc:picChg chg="add mod">
          <ac:chgData name="Pieter Michels" userId="9aa9c2b3a20a2c79" providerId="Windows Live" clId="Web-{EE17E65E-B36D-4603-9865-D48067E4AE6A}" dt="2023-11-05T20:39:03.520" v="360" actId="1076"/>
          <ac:picMkLst>
            <pc:docMk/>
            <pc:sldMk cId="793599741" sldId="263"/>
            <ac:picMk id="12" creationId="{00BE14D4-86AB-CC96-DA87-BE11B646420C}"/>
          </ac:picMkLst>
        </pc:picChg>
      </pc:sldChg>
      <pc:sldChg chg="modSp new">
        <pc:chgData name="Pieter Michels" userId="9aa9c2b3a20a2c79" providerId="Windows Live" clId="Web-{EE17E65E-B36D-4603-9865-D48067E4AE6A}" dt="2023-11-05T18:40:28.501" v="334" actId="20577"/>
        <pc:sldMkLst>
          <pc:docMk/>
          <pc:sldMk cId="936039442" sldId="264"/>
        </pc:sldMkLst>
        <pc:spChg chg="mod">
          <ac:chgData name="Pieter Michels" userId="9aa9c2b3a20a2c79" providerId="Windows Live" clId="Web-{EE17E65E-B36D-4603-9865-D48067E4AE6A}" dt="2023-11-05T18:40:20.203" v="329" actId="20577"/>
          <ac:spMkLst>
            <pc:docMk/>
            <pc:sldMk cId="936039442" sldId="264"/>
            <ac:spMk id="2" creationId="{591403B0-911E-17F6-C0F9-763D31D0DF7D}"/>
          </ac:spMkLst>
        </pc:spChg>
        <pc:spChg chg="mod">
          <ac:chgData name="Pieter Michels" userId="9aa9c2b3a20a2c79" providerId="Windows Live" clId="Web-{EE17E65E-B36D-4603-9865-D48067E4AE6A}" dt="2023-11-05T18:40:28.501" v="334" actId="20577"/>
          <ac:spMkLst>
            <pc:docMk/>
            <pc:sldMk cId="936039442" sldId="264"/>
            <ac:spMk id="4" creationId="{D3013CED-1DF0-C93A-D45F-35CBFA45C573}"/>
          </ac:spMkLst>
        </pc:spChg>
        <pc:spChg chg="mod">
          <ac:chgData name="Pieter Michels" userId="9aa9c2b3a20a2c79" providerId="Windows Live" clId="Web-{EE17E65E-B36D-4603-9865-D48067E4AE6A}" dt="2023-11-05T18:39:06.763" v="319" actId="20577"/>
          <ac:spMkLst>
            <pc:docMk/>
            <pc:sldMk cId="936039442" sldId="264"/>
            <ac:spMk id="6" creationId="{D2E034D1-7675-0E57-7D93-FDA63E7059C0}"/>
          </ac:spMkLst>
        </pc:spChg>
      </pc:sldChg>
      <pc:sldChg chg="addSp delSp modSp new mod setBg">
        <pc:chgData name="Pieter Michels" userId="9aa9c2b3a20a2c79" providerId="Windows Live" clId="Web-{EE17E65E-B36D-4603-9865-D48067E4AE6A}" dt="2023-11-05T18:41:32.909" v="345"/>
        <pc:sldMkLst>
          <pc:docMk/>
          <pc:sldMk cId="2103176010" sldId="265"/>
        </pc:sldMkLst>
        <pc:spChg chg="mo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2" creationId="{14E9BCAE-011F-5CE4-68D3-CB8FF21F5628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7" creationId="{BD4C0BBB-0042-4603-A226-6117F3FD5B3C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9" creationId="{EC44F520-2598-460E-9F91-B02F60830CA2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11" creationId="{68A22513-307E-4203-BEFF-5BBBFAFDDEF3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13" creationId="{B4211F11-4937-44F9-B733-211517A2D824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15" creationId="{6CF7BA0D-619B-4BA4-AF41-9F99DE3017E5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17" creationId="{F20A1EE3-9DEB-45B0-A9FA-080457925705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19" creationId="{C39513AF-ACB9-491F-AB2C-AA27171CB77B}"/>
          </ac:spMkLst>
        </pc:spChg>
        <pc:spChg chg="add del">
          <ac:chgData name="Pieter Michels" userId="9aa9c2b3a20a2c79" providerId="Windows Live" clId="Web-{EE17E65E-B36D-4603-9865-D48067E4AE6A}" dt="2023-11-05T18:41:23.346" v="342"/>
          <ac:spMkLst>
            <pc:docMk/>
            <pc:sldMk cId="2103176010" sldId="265"/>
            <ac:spMk id="21" creationId="{45F36B92-14BC-4E12-8F9A-737EFED6CE5E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3" creationId="{BD4C0BBB-0042-4603-A226-6117F3FD5B3C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4" creationId="{EC44F520-2598-460E-9F91-B02F60830CA2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5" creationId="{2F23DF24-8E9A-4AD0-93DF-A82A41666725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6" creationId="{E728B9D0-05A6-4333-BB22-46585AA7706F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7" creationId="{E2BACE5B-B094-444A-A9B3-E31F591F377F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8" creationId="{AF8B47F9-648C-4086-8D7A-EA234E2EE800}"/>
          </ac:spMkLst>
        </pc:spChg>
        <pc:spChg chg="add del">
          <ac:chgData name="Pieter Michels" userId="9aa9c2b3a20a2c79" providerId="Windows Live" clId="Web-{EE17E65E-B36D-4603-9865-D48067E4AE6A}" dt="2023-11-05T18:41:32.894" v="344"/>
          <ac:spMkLst>
            <pc:docMk/>
            <pc:sldMk cId="2103176010" sldId="265"/>
            <ac:spMk id="29" creationId="{48844505-07B5-4F60-8809-3CA2D031ED6F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1" creationId="{BD4C0BBB-0042-4603-A226-6117F3FD5B3C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2" creationId="{EC44F520-2598-460E-9F91-B02F60830CA2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3" creationId="{207CE0ED-670A-44ED-9267-236A77A51399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4" creationId="{B7055566-9B78-4577-BB88-C1E139BA119A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5" creationId="{79456B12-3135-4942-BC5C-B111CAEFE6F5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6" creationId="{44EA8068-5C49-4225-8B62-3E3C30BF7C46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7" creationId="{70EE5648-70CA-4800-81EE-40F5CD1A38B9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8" creationId="{5C865637-A524-441B-A1B6-6D38BF9B17CE}"/>
          </ac:spMkLst>
        </pc:spChg>
        <pc:spChg chg="add">
          <ac:chgData name="Pieter Michels" userId="9aa9c2b3a20a2c79" providerId="Windows Live" clId="Web-{EE17E65E-B36D-4603-9865-D48067E4AE6A}" dt="2023-11-05T18:41:32.909" v="345"/>
          <ac:spMkLst>
            <pc:docMk/>
            <pc:sldMk cId="2103176010" sldId="265"/>
            <ac:spMk id="39" creationId="{7559A662-54F5-47C0-8F66-AEA2B861C012}"/>
          </ac:spMkLst>
        </pc:spChg>
      </pc:sldChg>
      <pc:sldMasterChg chg="add del addSldLayout delSldLayout">
        <pc:chgData name="Pieter Michels" userId="9aa9c2b3a20a2c79" providerId="Windows Live" clId="Web-{EE17E65E-B36D-4603-9865-D48067E4AE6A}" dt="2023-11-05T12:34:15.502" v="6"/>
        <pc:sldMasterMkLst>
          <pc:docMk/>
          <pc:sldMasterMk cId="1710546820" sldId="2147483648"/>
        </pc:sldMasterMkLst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4249299040" sldId="2147483649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3885912252" sldId="2147483650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1843495715" sldId="2147483651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957811407" sldId="2147483652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4148315968" sldId="2147483653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1937782621" sldId="2147483654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3349604172" sldId="2147483655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2568389287" sldId="2147483656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84292403" sldId="2147483657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515967256" sldId="2147483658"/>
          </pc:sldLayoutMkLst>
        </pc:sldLayoutChg>
        <pc:sldLayoutChg chg="add del">
          <pc:chgData name="Pieter Michels" userId="9aa9c2b3a20a2c79" providerId="Windows Live" clId="Web-{EE17E65E-B36D-4603-9865-D48067E4AE6A}" dt="2023-11-05T12:34:15.502" v="6"/>
          <pc:sldLayoutMkLst>
            <pc:docMk/>
            <pc:sldMasterMk cId="1710546820" sldId="2147483648"/>
            <pc:sldLayoutMk cId="3231119585" sldId="2147483659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2:33:58.829" v="1"/>
        <pc:sldMasterMkLst>
          <pc:docMk/>
          <pc:sldMasterMk cId="3066098939" sldId="2147483673"/>
        </pc:sldMasterMkLst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2932719729" sldId="2147483662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677275780" sldId="2147483663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3563171573" sldId="2147483664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3296006053" sldId="2147483665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3727844252" sldId="2147483666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716433322" sldId="2147483667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74385848" sldId="2147483668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816883342" sldId="2147483669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2258564928" sldId="2147483670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48340777" sldId="2147483671"/>
          </pc:sldLayoutMkLst>
        </pc:sldLayoutChg>
        <pc:sldLayoutChg chg="add del">
          <pc:chgData name="Pieter Michels" userId="9aa9c2b3a20a2c79" providerId="Windows Live" clId="Web-{EE17E65E-B36D-4603-9865-D48067E4AE6A}" dt="2023-11-05T12:33:58.829" v="1"/>
          <pc:sldLayoutMkLst>
            <pc:docMk/>
            <pc:sldMasterMk cId="3066098939" sldId="2147483673"/>
            <pc:sldLayoutMk cId="4086230762" sldId="2147483672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30.863" v="46"/>
        <pc:sldMasterMkLst>
          <pc:docMk/>
          <pc:sldMasterMk cId="1171977827" sldId="2147483751"/>
        </pc:sldMasterMkLst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4154505997" sldId="2147483740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2600750160" sldId="2147483741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293353763" sldId="2147483742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2905350293" sldId="2147483743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3565200389" sldId="2147483744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1282167338" sldId="2147483745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918469171" sldId="2147483746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808952010" sldId="2147483747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215929573" sldId="2147483748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524361153" sldId="2147483749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71977827" sldId="2147483751"/>
            <pc:sldLayoutMk cId="4004524228" sldId="2147483750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2:34:15.455" v="5"/>
        <pc:sldMasterMkLst>
          <pc:docMk/>
          <pc:sldMasterMk cId="2648189254" sldId="2147483751"/>
        </pc:sldMasterMkLst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959767699" sldId="2147483740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3700623099" sldId="2147483741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3402059006" sldId="2147483742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4289744865" sldId="2147483743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3514981807" sldId="2147483744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1489949148" sldId="2147483745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284192781" sldId="2147483746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4213915983" sldId="2147483747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3633314076" sldId="2147483748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1397828477" sldId="2147483749"/>
          </pc:sldLayoutMkLst>
        </pc:sldLayoutChg>
        <pc:sldLayoutChg chg="add del">
          <pc:chgData name="Pieter Michels" userId="9aa9c2b3a20a2c79" providerId="Windows Live" clId="Web-{EE17E65E-B36D-4603-9865-D48067E4AE6A}" dt="2023-11-05T12:34:15.455" v="5"/>
          <pc:sldLayoutMkLst>
            <pc:docMk/>
            <pc:sldMasterMk cId="2648189254" sldId="2147483751"/>
            <pc:sldLayoutMk cId="369597950" sldId="2147483750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2:34:04.267" v="3"/>
        <pc:sldMasterMkLst>
          <pc:docMk/>
          <pc:sldMasterMk cId="3387668796" sldId="2147483751"/>
        </pc:sldMasterMkLst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1398483576" sldId="2147483740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2374401535" sldId="2147483741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4136003224" sldId="2147483742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1364361180" sldId="2147483743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3584952759" sldId="2147483744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3942498292" sldId="2147483745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2232786458" sldId="2147483746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1853402284" sldId="2147483747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1981964729" sldId="2147483748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2212150760" sldId="2147483749"/>
          </pc:sldLayoutMkLst>
        </pc:sldLayoutChg>
        <pc:sldLayoutChg chg="add del">
          <pc:chgData name="Pieter Michels" userId="9aa9c2b3a20a2c79" providerId="Windows Live" clId="Web-{EE17E65E-B36D-4603-9865-D48067E4AE6A}" dt="2023-11-05T12:34:04.267" v="3"/>
          <pc:sldLayoutMkLst>
            <pc:docMk/>
            <pc:sldMasterMk cId="3387668796" sldId="2147483751"/>
            <pc:sldLayoutMk cId="1580555485" sldId="2147483750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4:45.955" v="29"/>
        <pc:sldMasterMkLst>
          <pc:docMk/>
          <pc:sldMasterMk cId="529624400" sldId="2147483775"/>
        </pc:sldMasterMkLst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2588598124" sldId="2147483764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253990974" sldId="2147483765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88866118" sldId="2147483766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214646077" sldId="2147483767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571729822" sldId="2147483768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117709725" sldId="2147483769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2604756449" sldId="2147483770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141810314" sldId="2147483771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676410985" sldId="2147483772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3197598050" sldId="2147483773"/>
          </pc:sldLayoutMkLst>
        </pc:sldLayoutChg>
        <pc:sldLayoutChg chg="add del">
          <pc:chgData name="Pieter Michels" userId="9aa9c2b3a20a2c79" providerId="Windows Live" clId="Web-{EE17E65E-B36D-4603-9865-D48067E4AE6A}" dt="2023-11-05T14:24:45.955" v="29"/>
          <pc:sldLayoutMkLst>
            <pc:docMk/>
            <pc:sldMasterMk cId="529624400" sldId="2147483775"/>
            <pc:sldLayoutMk cId="509995112" sldId="2147483774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24.941" v="41"/>
        <pc:sldMasterMkLst>
          <pc:docMk/>
          <pc:sldMasterMk cId="1612312526" sldId="2147483775"/>
        </pc:sldMasterMkLst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2871553028" sldId="2147483764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1982502827" sldId="2147483765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3047984131" sldId="2147483766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802190728" sldId="2147483767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812670828" sldId="2147483768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1827474492" sldId="2147483769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3722437612" sldId="2147483770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1168148208" sldId="2147483771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441456140" sldId="2147483772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2956866272" sldId="2147483773"/>
          </pc:sldLayoutMkLst>
        </pc:sldLayoutChg>
        <pc:sldLayoutChg chg="add del">
          <pc:chgData name="Pieter Michels" userId="9aa9c2b3a20a2c79" providerId="Windows Live" clId="Web-{EE17E65E-B36D-4603-9865-D48067E4AE6A}" dt="2023-11-05T14:25:24.941" v="41"/>
          <pc:sldLayoutMkLst>
            <pc:docMk/>
            <pc:sldMasterMk cId="1612312526" sldId="2147483775"/>
            <pc:sldLayoutMk cId="3583440570" sldId="2147483774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20.925" v="35"/>
        <pc:sldMasterMkLst>
          <pc:docMk/>
          <pc:sldMasterMk cId="1630550765" sldId="2147483788"/>
        </pc:sldMasterMkLst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2306433599" sldId="2147483777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3951158985" sldId="2147483778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264241638" sldId="2147483779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549713192" sldId="2147483780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2166523161" sldId="2147483781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793033717" sldId="2147483782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494527098" sldId="2147483783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2228958836" sldId="2147483784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3700455459" sldId="2147483785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3497693480" sldId="2147483786"/>
          </pc:sldLayoutMkLst>
        </pc:sldLayoutChg>
        <pc:sldLayoutChg chg="add del">
          <pc:chgData name="Pieter Michels" userId="9aa9c2b3a20a2c79" providerId="Windows Live" clId="Web-{EE17E65E-B36D-4603-9865-D48067E4AE6A}" dt="2023-11-05T14:25:20.925" v="35"/>
          <pc:sldLayoutMkLst>
            <pc:docMk/>
            <pc:sldMasterMk cId="1630550765" sldId="2147483788"/>
            <pc:sldLayoutMk cId="2476660409" sldId="2147483787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30.816" v="45"/>
        <pc:sldMasterMkLst>
          <pc:docMk/>
          <pc:sldMasterMk cId="4028481597" sldId="2147483801"/>
        </pc:sldMasterMkLst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1089895162" sldId="2147483790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1838101590" sldId="2147483791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4027407186" sldId="2147483792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157205710" sldId="2147483793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2278769110" sldId="2147483794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3000068666" sldId="2147483795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3705496620" sldId="2147483796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2995860191" sldId="2147483797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167186602" sldId="2147483798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2345576757" sldId="2147483799"/>
          </pc:sldLayoutMkLst>
        </pc:sldLayoutChg>
        <pc:sldLayoutChg chg="add del">
          <pc:chgData name="Pieter Michels" userId="9aa9c2b3a20a2c79" providerId="Windows Live" clId="Web-{EE17E65E-B36D-4603-9865-D48067E4AE6A}" dt="2023-11-05T14:25:30.816" v="45"/>
          <pc:sldLayoutMkLst>
            <pc:docMk/>
            <pc:sldMasterMk cId="4028481597" sldId="2147483801"/>
            <pc:sldLayoutMk cId="1178353586" sldId="2147483800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11.847" v="33"/>
        <pc:sldMasterMkLst>
          <pc:docMk/>
          <pc:sldMasterMk cId="2306214111" sldId="2147483814"/>
        </pc:sldMasterMkLst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2301229577" sldId="2147483803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4085122135" sldId="2147483804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32458573" sldId="2147483805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251767982" sldId="2147483806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1846596283" sldId="2147483807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3435883519" sldId="2147483808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2761058421" sldId="2147483809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2805112103" sldId="2147483810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3380106222" sldId="2147483811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1604748024" sldId="2147483812"/>
          </pc:sldLayoutMkLst>
        </pc:sldLayoutChg>
        <pc:sldLayoutChg chg="add del">
          <pc:chgData name="Pieter Michels" userId="9aa9c2b3a20a2c79" providerId="Windows Live" clId="Web-{EE17E65E-B36D-4603-9865-D48067E4AE6A}" dt="2023-11-05T14:25:11.847" v="33"/>
          <pc:sldLayoutMkLst>
            <pc:docMk/>
            <pc:sldMasterMk cId="2306214111" sldId="2147483814"/>
            <pc:sldLayoutMk cId="1050744564" sldId="2147483813"/>
          </pc:sldLayoutMkLst>
        </pc:sldLayoutChg>
      </pc:sldMasterChg>
      <pc:sldMasterChg chg="add del addSldLayout delSldLayout">
        <pc:chgData name="Pieter Michels" userId="9aa9c2b3a20a2c79" providerId="Windows Live" clId="Web-{EE17E65E-B36D-4603-9865-D48067E4AE6A}" dt="2023-11-05T14:25:30.863" v="46"/>
        <pc:sldMasterMkLst>
          <pc:docMk/>
          <pc:sldMasterMk cId="1197416997" sldId="2147483827"/>
        </pc:sldMasterMkLst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1287868218" sldId="2147483816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3790173507" sldId="2147483817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4013222038" sldId="2147483818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726890434" sldId="2147483819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1829896757" sldId="2147483820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458155244" sldId="2147483821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3677124083" sldId="2147483822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2801105026" sldId="2147483823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3159366685" sldId="2147483824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3071888747" sldId="2147483825"/>
          </pc:sldLayoutMkLst>
        </pc:sldLayoutChg>
        <pc:sldLayoutChg chg="add del">
          <pc:chgData name="Pieter Michels" userId="9aa9c2b3a20a2c79" providerId="Windows Live" clId="Web-{EE17E65E-B36D-4603-9865-D48067E4AE6A}" dt="2023-11-05T14:25:30.863" v="46"/>
          <pc:sldLayoutMkLst>
            <pc:docMk/>
            <pc:sldMasterMk cId="1197416997" sldId="2147483827"/>
            <pc:sldLayoutMk cId="1463535304" sldId="2147483826"/>
          </pc:sldLayoutMkLst>
        </pc:sldLayoutChg>
      </pc:sldMasterChg>
    </pc:docChg>
  </pc:docChgLst>
  <pc:docChgLst>
    <pc:chgData name="Pieter Michels" userId="9aa9c2b3a20a2c79" providerId="Windows Live" clId="Web-{95A74633-DC0D-43F7-86E3-53A8F224D796}"/>
    <pc:docChg chg="addSld delSld modSld">
      <pc:chgData name="Pieter Michels" userId="9aa9c2b3a20a2c79" providerId="Windows Live" clId="Web-{95A74633-DC0D-43F7-86E3-53A8F224D796}" dt="2023-11-06T22:00:14.566" v="145" actId="1076"/>
      <pc:docMkLst>
        <pc:docMk/>
      </pc:docMkLst>
      <pc:sldChg chg="addSp delSp modSp addAnim delAnim">
        <pc:chgData name="Pieter Michels" userId="9aa9c2b3a20a2c79" providerId="Windows Live" clId="Web-{95A74633-DC0D-43F7-86E3-53A8F224D796}" dt="2023-11-06T16:27:00.428" v="140"/>
        <pc:sldMkLst>
          <pc:docMk/>
          <pc:sldMk cId="3351439039" sldId="256"/>
        </pc:sldMkLst>
        <pc:spChg chg="mo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2" creationId="{00000000-0000-0000-0000-000000000000}"/>
          </ac:spMkLst>
        </pc:spChg>
        <pc:spChg chg="mod or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3" creationId="{00000000-0000-0000-0000-000000000000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4" creationId="{3698ABF1-2D7A-4C8C-A41A-095741274679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5" creationId="{C5E160AE-3C66-4235-84C0-BD472DE6AC3E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6" creationId="{A39CC7EE-929B-4FA6-BA5A-86D02B792418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7" creationId="{94BB87F2-3BE0-433A-AD90-24CE82FBFE43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8" creationId="{366B6A15-54B2-4DFA-B2EF-ED937D8CC3E7}"/>
          </ac:spMkLst>
        </pc:spChg>
        <pc:spChg chg="add del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99" creationId="{A60DA6D8-1AE1-42F8-808F-E247404A4473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04" creationId="{68A22513-307E-4203-BEFF-5BBBFAFDDEF3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06" creationId="{B4211F11-4937-44F9-B733-211517A2D824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08" creationId="{6CF7BA0D-619B-4BA4-AF41-9F99DE3017E5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10" creationId="{F20A1EE3-9DEB-45B0-A9FA-080457925705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12" creationId="{C39513AF-ACB9-491F-AB2C-AA27171CB77B}"/>
          </ac:spMkLst>
        </pc:spChg>
        <pc:spChg chg="add del">
          <ac:chgData name="Pieter Michels" userId="9aa9c2b3a20a2c79" providerId="Windows Live" clId="Web-{95A74633-DC0D-43F7-86E3-53A8F224D796}" dt="2023-11-06T16:26:45.849" v="129"/>
          <ac:spMkLst>
            <pc:docMk/>
            <pc:sldMk cId="3351439039" sldId="256"/>
            <ac:spMk id="114" creationId="{45F36B92-14BC-4E12-8F9A-737EFED6CE5E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16" creationId="{7559A662-54F5-47C0-8F66-AEA2B861C012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17" creationId="{207CE0ED-670A-44ED-9267-236A77A51399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18" creationId="{B7055566-9B78-4577-BB88-C1E139BA119A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19" creationId="{79456B12-3135-4942-BC5C-B111CAEFE6F5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20" creationId="{44EA8068-5C49-4225-8B62-3E3C30BF7C46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21" creationId="{70EE5648-70CA-4800-81EE-40F5CD1A38B9}"/>
          </ac:spMkLst>
        </pc:spChg>
        <pc:spChg chg="add del">
          <ac:chgData name="Pieter Michels" userId="9aa9c2b3a20a2c79" providerId="Windows Live" clId="Web-{95A74633-DC0D-43F7-86E3-53A8F224D796}" dt="2023-11-06T16:26:56.443" v="131"/>
          <ac:spMkLst>
            <pc:docMk/>
            <pc:sldMk cId="3351439039" sldId="256"/>
            <ac:spMk id="122" creationId="{5C865637-A524-441B-A1B6-6D38BF9B17CE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4" creationId="{68A22513-307E-4203-BEFF-5BBBFAFDDEF3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5" creationId="{B4211F11-4937-44F9-B733-211517A2D824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6" creationId="{6CF7BA0D-619B-4BA4-AF41-9F99DE3017E5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7" creationId="{F20A1EE3-9DEB-45B0-A9FA-080457925705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8" creationId="{C39513AF-ACB9-491F-AB2C-AA27171CB77B}"/>
          </ac:spMkLst>
        </pc:spChg>
        <pc:spChg chg="add del">
          <ac:chgData name="Pieter Michels" userId="9aa9c2b3a20a2c79" providerId="Windows Live" clId="Web-{95A74633-DC0D-43F7-86E3-53A8F224D796}" dt="2023-11-06T16:27:00.412" v="137"/>
          <ac:spMkLst>
            <pc:docMk/>
            <pc:sldMk cId="3351439039" sldId="256"/>
            <ac:spMk id="129" creationId="{45F36B92-14BC-4E12-8F9A-737EFED6CE5E}"/>
          </ac:spMkLst>
        </pc:spChg>
        <pc:spChg chg="ad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131" creationId="{7404E292-5FAB-47E8-A663-A07530CED8FF}"/>
          </ac:spMkLst>
        </pc:spChg>
        <pc:spChg chg="ad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132" creationId="{D80FF8ED-64CE-400C-A4D5-9F943FC264DE}"/>
          </ac:spMkLst>
        </pc:spChg>
        <pc:spChg chg="ad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133" creationId="{568868AD-100D-45F3-B11E-8A2936712B9E}"/>
          </ac:spMkLst>
        </pc:spChg>
        <pc:spChg chg="ad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134" creationId="{714742CC-05F9-44AC-AF98-AB6EF810E47D}"/>
          </ac:spMkLst>
        </pc:spChg>
        <pc:spChg chg="add">
          <ac:chgData name="Pieter Michels" userId="9aa9c2b3a20a2c79" providerId="Windows Live" clId="Web-{95A74633-DC0D-43F7-86E3-53A8F224D796}" dt="2023-11-06T16:27:00.428" v="138"/>
          <ac:spMkLst>
            <pc:docMk/>
            <pc:sldMk cId="3351439039" sldId="256"/>
            <ac:spMk id="135" creationId="{853C77DB-C7E3-4B1F-9AD0-1EB2982A8659}"/>
          </ac:spMkLst>
        </pc:spChg>
      </pc:sldChg>
      <pc:sldChg chg="del">
        <pc:chgData name="Pieter Michels" userId="9aa9c2b3a20a2c79" providerId="Windows Live" clId="Web-{95A74633-DC0D-43F7-86E3-53A8F224D796}" dt="2023-11-06T16:06:51.102" v="74"/>
        <pc:sldMkLst>
          <pc:docMk/>
          <pc:sldMk cId="3196308269" sldId="257"/>
        </pc:sldMkLst>
      </pc:sldChg>
      <pc:sldChg chg="modSp">
        <pc:chgData name="Pieter Michels" userId="9aa9c2b3a20a2c79" providerId="Windows Live" clId="Web-{95A74633-DC0D-43F7-86E3-53A8F224D796}" dt="2023-11-06T15:55:06.811" v="73"/>
        <pc:sldMkLst>
          <pc:docMk/>
          <pc:sldMk cId="936039442" sldId="264"/>
        </pc:sldMkLst>
        <pc:graphicFrameChg chg="mod modGraphic">
          <ac:chgData name="Pieter Michels" userId="9aa9c2b3a20a2c79" providerId="Windows Live" clId="Web-{95A74633-DC0D-43F7-86E3-53A8F224D796}" dt="2023-11-06T15:54:53.654" v="61"/>
          <ac:graphicFrameMkLst>
            <pc:docMk/>
            <pc:sldMk cId="936039442" sldId="264"/>
            <ac:graphicFrameMk id="7" creationId="{8D9C0F02-C85D-C065-CF34-DF4319D04E74}"/>
          </ac:graphicFrameMkLst>
        </pc:graphicFrameChg>
        <pc:graphicFrameChg chg="mod modGraphic">
          <ac:chgData name="Pieter Michels" userId="9aa9c2b3a20a2c79" providerId="Windows Live" clId="Web-{95A74633-DC0D-43F7-86E3-53A8F224D796}" dt="2023-11-06T15:55:06.811" v="73"/>
          <ac:graphicFrameMkLst>
            <pc:docMk/>
            <pc:sldMk cId="936039442" sldId="264"/>
            <ac:graphicFrameMk id="8" creationId="{2E972643-99B6-8F53-7B46-28C6B022A527}"/>
          </ac:graphicFrameMkLst>
        </pc:graphicFrameChg>
      </pc:sldChg>
      <pc:sldChg chg="addSp modSp addAnim">
        <pc:chgData name="Pieter Michels" userId="9aa9c2b3a20a2c79" providerId="Windows Live" clId="Web-{95A74633-DC0D-43F7-86E3-53A8F224D796}" dt="2023-11-06T22:00:14.566" v="145" actId="1076"/>
        <pc:sldMkLst>
          <pc:docMk/>
          <pc:sldMk cId="2103176010" sldId="265"/>
        </pc:sldMkLst>
        <pc:spChg chg="mod">
          <ac:chgData name="Pieter Michels" userId="9aa9c2b3a20a2c79" providerId="Windows Live" clId="Web-{95A74633-DC0D-43F7-86E3-53A8F224D796}" dt="2023-11-06T22:00:12.332" v="144" actId="1076"/>
          <ac:spMkLst>
            <pc:docMk/>
            <pc:sldMk cId="2103176010" sldId="265"/>
            <ac:spMk id="2" creationId="{14E9BCAE-011F-5CE4-68D3-CB8FF21F5628}"/>
          </ac:spMkLst>
        </pc:spChg>
        <pc:picChg chg="add mod">
          <ac:chgData name="Pieter Michels" userId="9aa9c2b3a20a2c79" providerId="Windows Live" clId="Web-{95A74633-DC0D-43F7-86E3-53A8F224D796}" dt="2023-11-06T22:00:14.566" v="145" actId="1076"/>
          <ac:picMkLst>
            <pc:docMk/>
            <pc:sldMk cId="2103176010" sldId="265"/>
            <ac:picMk id="3" creationId="{E7FBB159-4499-359B-A61C-B6996BC4E157}"/>
          </ac:picMkLst>
        </pc:picChg>
      </pc:sldChg>
      <pc:sldChg chg="addSp delSp modSp new">
        <pc:chgData name="Pieter Michels" userId="9aa9c2b3a20a2c79" providerId="Windows Live" clId="Web-{95A74633-DC0D-43F7-86E3-53A8F224D796}" dt="2023-11-06T16:13:10.022" v="99" actId="1076"/>
        <pc:sldMkLst>
          <pc:docMk/>
          <pc:sldMk cId="2576927133" sldId="267"/>
        </pc:sldMkLst>
        <pc:spChg chg="mod">
          <ac:chgData name="Pieter Michels" userId="9aa9c2b3a20a2c79" providerId="Windows Live" clId="Web-{95A74633-DC0D-43F7-86E3-53A8F224D796}" dt="2023-11-06T16:09:26.592" v="90" actId="20577"/>
          <ac:spMkLst>
            <pc:docMk/>
            <pc:sldMk cId="2576927133" sldId="267"/>
            <ac:spMk id="2" creationId="{EEBB5171-F6A1-74EC-E4A8-A937670FC83F}"/>
          </ac:spMkLst>
        </pc:spChg>
        <pc:spChg chg="del">
          <ac:chgData name="Pieter Michels" userId="9aa9c2b3a20a2c79" providerId="Windows Live" clId="Web-{95A74633-DC0D-43F7-86E3-53A8F224D796}" dt="2023-11-06T16:12:40.584" v="93"/>
          <ac:spMkLst>
            <pc:docMk/>
            <pc:sldMk cId="2576927133" sldId="267"/>
            <ac:spMk id="3" creationId="{60A760F1-403A-56E4-9011-30665B1D3975}"/>
          </ac:spMkLst>
        </pc:spChg>
        <pc:spChg chg="mod">
          <ac:chgData name="Pieter Michels" userId="9aa9c2b3a20a2c79" providerId="Windows Live" clId="Web-{95A74633-DC0D-43F7-86E3-53A8F224D796}" dt="2023-11-06T16:12:40.381" v="92" actId="20577"/>
          <ac:spMkLst>
            <pc:docMk/>
            <pc:sldMk cId="2576927133" sldId="267"/>
            <ac:spMk id="4" creationId="{8BE75FAF-A186-7263-E875-6C150E399795}"/>
          </ac:spMkLst>
        </pc:spChg>
        <pc:spChg chg="del">
          <ac:chgData name="Pieter Michels" userId="9aa9c2b3a20a2c79" providerId="Windows Live" clId="Web-{95A74633-DC0D-43F7-86E3-53A8F224D796}" dt="2023-11-06T16:12:56.287" v="96"/>
          <ac:spMkLst>
            <pc:docMk/>
            <pc:sldMk cId="2576927133" sldId="267"/>
            <ac:spMk id="5" creationId="{C5167D1A-8140-ED2E-1AEF-D8E95B4A3E56}"/>
          </ac:spMkLst>
        </pc:spChg>
        <pc:spChg chg="mod">
          <ac:chgData name="Pieter Michels" userId="9aa9c2b3a20a2c79" providerId="Windows Live" clId="Web-{95A74633-DC0D-43F7-86E3-53A8F224D796}" dt="2023-11-06T16:09:24.123" v="83" actId="20577"/>
          <ac:spMkLst>
            <pc:docMk/>
            <pc:sldMk cId="2576927133" sldId="267"/>
            <ac:spMk id="6" creationId="{ED050DB7-1700-EA50-6D49-C7CCAED77476}"/>
          </ac:spMkLst>
        </pc:spChg>
        <pc:picChg chg="add mod ord">
          <ac:chgData name="Pieter Michels" userId="9aa9c2b3a20a2c79" providerId="Windows Live" clId="Web-{95A74633-DC0D-43F7-86E3-53A8F224D796}" dt="2023-11-06T16:12:52.585" v="95" actId="1076"/>
          <ac:picMkLst>
            <pc:docMk/>
            <pc:sldMk cId="2576927133" sldId="267"/>
            <ac:picMk id="7" creationId="{29FDDD06-329A-9947-9824-112BCE14AC84}"/>
          </ac:picMkLst>
        </pc:picChg>
        <pc:picChg chg="add mod">
          <ac:chgData name="Pieter Michels" userId="9aa9c2b3a20a2c79" providerId="Windows Live" clId="Web-{95A74633-DC0D-43F7-86E3-53A8F224D796}" dt="2023-11-06T16:13:10.022" v="99" actId="1076"/>
          <ac:picMkLst>
            <pc:docMk/>
            <pc:sldMk cId="2576927133" sldId="267"/>
            <ac:picMk id="8" creationId="{8E29B09D-E15D-61F0-7105-04EB77989F73}"/>
          </ac:picMkLst>
        </pc:picChg>
      </pc:sldChg>
      <pc:sldChg chg="addSp delSp modSp new mod setBg">
        <pc:chgData name="Pieter Michels" userId="9aa9c2b3a20a2c79" providerId="Windows Live" clId="Web-{95A74633-DC0D-43F7-86E3-53A8F224D796}" dt="2023-11-06T16:15:54.450" v="115"/>
        <pc:sldMkLst>
          <pc:docMk/>
          <pc:sldMk cId="1618976982" sldId="268"/>
        </pc:sldMkLst>
        <pc:spChg chg="mo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2" creationId="{1CF57CAB-8182-6289-D049-FEC854DA67A3}"/>
          </ac:spMkLst>
        </pc:spChg>
        <pc:spChg chg="del">
          <ac:chgData name="Pieter Michels" userId="9aa9c2b3a20a2c79" providerId="Windows Live" clId="Web-{95A74633-DC0D-43F7-86E3-53A8F224D796}" dt="2023-11-06T16:14:54.870" v="114"/>
          <ac:spMkLst>
            <pc:docMk/>
            <pc:sldMk cId="1618976982" sldId="268"/>
            <ac:spMk id="3" creationId="{B70AE6BA-5D1B-6E78-8569-2CF1636B853D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9" creationId="{BD4C0BBB-0042-4603-A226-6117F3FD5B3C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11" creationId="{EC44F520-2598-460E-9F91-B02F60830CA2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13" creationId="{BB02F283-AD3D-43EB-8EB3-EEABE7B685DD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15" creationId="{87267ACD-C9FA-48F7-BA90-C05046F4EEDF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17" creationId="{53E17AA8-C417-4F74-9F1B-EAD82A19B73C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19" creationId="{D79F9CB9-0076-49F5-845A-C97CCFC1639A}"/>
          </ac:spMkLst>
        </pc:spChg>
        <pc:spChg chg="add">
          <ac:chgData name="Pieter Michels" userId="9aa9c2b3a20a2c79" providerId="Windows Live" clId="Web-{95A74633-DC0D-43F7-86E3-53A8F224D796}" dt="2023-11-06T16:15:54.450" v="115"/>
          <ac:spMkLst>
            <pc:docMk/>
            <pc:sldMk cId="1618976982" sldId="268"/>
            <ac:spMk id="21" creationId="{0567348B-D4F9-4978-8FB4-D4031CD133ED}"/>
          </ac:spMkLst>
        </pc:spChg>
        <pc:picChg chg="add mod ord">
          <ac:chgData name="Pieter Michels" userId="9aa9c2b3a20a2c79" providerId="Windows Live" clId="Web-{95A74633-DC0D-43F7-86E3-53A8F224D796}" dt="2023-11-06T16:15:54.450" v="115"/>
          <ac:picMkLst>
            <pc:docMk/>
            <pc:sldMk cId="1618976982" sldId="268"/>
            <ac:picMk id="4" creationId="{BF1908D6-45AC-5C2D-0924-6C5E8B10EEE0}"/>
          </ac:picMkLst>
        </pc:picChg>
      </pc:sldChg>
      <pc:sldChg chg="modSp new del">
        <pc:chgData name="Pieter Michels" userId="9aa9c2b3a20a2c79" providerId="Windows Live" clId="Web-{95A74633-DC0D-43F7-86E3-53A8F224D796}" dt="2023-11-06T16:14:42.026" v="110"/>
        <pc:sldMkLst>
          <pc:docMk/>
          <pc:sldMk cId="2408636724" sldId="268"/>
        </pc:sldMkLst>
        <pc:spChg chg="mod">
          <ac:chgData name="Pieter Michels" userId="9aa9c2b3a20a2c79" providerId="Windows Live" clId="Web-{95A74633-DC0D-43F7-86E3-53A8F224D796}" dt="2023-11-06T16:14:21.447" v="108" actId="20577"/>
          <ac:spMkLst>
            <pc:docMk/>
            <pc:sldMk cId="2408636724" sldId="268"/>
            <ac:spMk id="2" creationId="{E77BB273-002C-75E7-FB7A-96E10DAC4997}"/>
          </ac:spMkLst>
        </pc:spChg>
        <pc:spChg chg="mod">
          <ac:chgData name="Pieter Michels" userId="9aa9c2b3a20a2c79" providerId="Windows Live" clId="Web-{95A74633-DC0D-43F7-86E3-53A8F224D796}" dt="2023-11-06T16:14:27.791" v="109" actId="20577"/>
          <ac:spMkLst>
            <pc:docMk/>
            <pc:sldMk cId="2408636724" sldId="268"/>
            <ac:spMk id="4" creationId="{8661E589-737B-C05B-4B8D-5F9FD94FF2BD}"/>
          </ac:spMkLst>
        </pc:spChg>
        <pc:spChg chg="mod">
          <ac:chgData name="Pieter Michels" userId="9aa9c2b3a20a2c79" providerId="Windows Live" clId="Web-{95A74633-DC0D-43F7-86E3-53A8F224D796}" dt="2023-11-06T16:14:18.884" v="104" actId="20577"/>
          <ac:spMkLst>
            <pc:docMk/>
            <pc:sldMk cId="2408636724" sldId="268"/>
            <ac:spMk id="6" creationId="{89DE49AB-0074-7BD8-744A-3ABDC069FDBD}"/>
          </ac:spMkLst>
        </pc:spChg>
      </pc:sldChg>
      <pc:sldChg chg="new del">
        <pc:chgData name="Pieter Michels" userId="9aa9c2b3a20a2c79" providerId="Windows Live" clId="Web-{95A74633-DC0D-43F7-86E3-53A8F224D796}" dt="2023-11-06T16:16:26.686" v="117"/>
        <pc:sldMkLst>
          <pc:docMk/>
          <pc:sldMk cId="2275899893" sldId="269"/>
        </pc:sldMkLst>
      </pc:sldChg>
      <pc:sldChg chg="addSp delSp modSp add replId">
        <pc:chgData name="Pieter Michels" userId="9aa9c2b3a20a2c79" providerId="Windows Live" clId="Web-{95A74633-DC0D-43F7-86E3-53A8F224D796}" dt="2023-11-06T16:16:43.968" v="123" actId="1076"/>
        <pc:sldMkLst>
          <pc:docMk/>
          <pc:sldMk cId="3357159141" sldId="269"/>
        </pc:sldMkLst>
        <pc:spChg chg="add del mod">
          <ac:chgData name="Pieter Michels" userId="9aa9c2b3a20a2c79" providerId="Windows Live" clId="Web-{95A74633-DC0D-43F7-86E3-53A8F224D796}" dt="2023-11-06T16:16:35.733" v="120"/>
          <ac:spMkLst>
            <pc:docMk/>
            <pc:sldMk cId="3357159141" sldId="269"/>
            <ac:spMk id="5" creationId="{13F9D651-FF70-00F5-D34F-440FF0D6BEC8}"/>
          </ac:spMkLst>
        </pc:spChg>
        <pc:picChg chg="del">
          <ac:chgData name="Pieter Michels" userId="9aa9c2b3a20a2c79" providerId="Windows Live" clId="Web-{95A74633-DC0D-43F7-86E3-53A8F224D796}" dt="2023-11-06T16:16:33.608" v="119"/>
          <ac:picMkLst>
            <pc:docMk/>
            <pc:sldMk cId="3357159141" sldId="269"/>
            <ac:picMk id="4" creationId="{BF1908D6-45AC-5C2D-0924-6C5E8B10EEE0}"/>
          </ac:picMkLst>
        </pc:picChg>
        <pc:picChg chg="add mod ord">
          <ac:chgData name="Pieter Michels" userId="9aa9c2b3a20a2c79" providerId="Windows Live" clId="Web-{95A74633-DC0D-43F7-86E3-53A8F224D796}" dt="2023-11-06T16:16:43.968" v="123" actId="1076"/>
          <ac:picMkLst>
            <pc:docMk/>
            <pc:sldMk cId="3357159141" sldId="269"/>
            <ac:picMk id="6" creationId="{60BD781D-0B96-9AC7-B5C1-762873A39F27}"/>
          </ac:picMkLst>
        </pc:picChg>
      </pc:sldChg>
    </pc:docChg>
  </pc:docChgLst>
  <pc:docChgLst>
    <pc:chgData name="Pieter Michels" userId="9aa9c2b3a20a2c79" providerId="Windows Live" clId="Web-{D1847ADC-20A7-4307-8E12-1A552A6FF0EF}"/>
    <pc:docChg chg="addSld modSld">
      <pc:chgData name="Pieter Michels" userId="9aa9c2b3a20a2c79" providerId="Windows Live" clId="Web-{D1847ADC-20A7-4307-8E12-1A552A6FF0EF}" dt="2023-11-05T21:44:09.814" v="20"/>
      <pc:docMkLst>
        <pc:docMk/>
      </pc:docMkLst>
      <pc:sldChg chg="addSp delSp modSp addAnim">
        <pc:chgData name="Pieter Michels" userId="9aa9c2b3a20a2c79" providerId="Windows Live" clId="Web-{D1847ADC-20A7-4307-8E12-1A552A6FF0EF}" dt="2023-11-05T21:44:09.814" v="20"/>
        <pc:sldMkLst>
          <pc:docMk/>
          <pc:sldMk cId="1011768654" sldId="262"/>
        </pc:sldMkLst>
        <pc:grpChg chg="add del">
          <ac:chgData name="Pieter Michels" userId="9aa9c2b3a20a2c79" providerId="Windows Live" clId="Web-{D1847ADC-20A7-4307-8E12-1A552A6FF0EF}" dt="2023-11-05T21:30:56.883" v="2"/>
          <ac:grpSpMkLst>
            <pc:docMk/>
            <pc:sldMk cId="1011768654" sldId="262"/>
            <ac:grpSpMk id="4" creationId="{5CA4838A-FBB0-71D5-79A7-00DBADEDA2B2}"/>
          </ac:grpSpMkLst>
        </pc:grpChg>
        <pc:graphicFrameChg chg="del">
          <ac:chgData name="Pieter Michels" userId="9aa9c2b3a20a2c79" providerId="Windows Live" clId="Web-{D1847ADC-20A7-4307-8E12-1A552A6FF0EF}" dt="2023-11-05T21:29:11.240" v="0"/>
          <ac:graphicFrameMkLst>
            <pc:docMk/>
            <pc:sldMk cId="1011768654" sldId="262"/>
            <ac:graphicFrameMk id="13" creationId="{FD0A1076-203E-CF2D-FCCA-2656FB10ECC7}"/>
          </ac:graphicFrameMkLst>
        </pc:graphicFrameChg>
        <pc:picChg chg="mod topLvl">
          <ac:chgData name="Pieter Michels" userId="9aa9c2b3a20a2c79" providerId="Windows Live" clId="Web-{D1847ADC-20A7-4307-8E12-1A552A6FF0EF}" dt="2023-11-05T21:31:07.478" v="3"/>
          <ac:picMkLst>
            <pc:docMk/>
            <pc:sldMk cId="1011768654" sldId="262"/>
            <ac:picMk id="3" creationId="{F1E81069-E6D2-D6AA-6411-7E8585026BA4}"/>
          </ac:picMkLst>
        </pc:picChg>
        <pc:picChg chg="mod topLvl">
          <ac:chgData name="Pieter Michels" userId="9aa9c2b3a20a2c79" providerId="Windows Live" clId="Web-{D1847ADC-20A7-4307-8E12-1A552A6FF0EF}" dt="2023-11-05T21:31:07.478" v="3"/>
          <ac:picMkLst>
            <pc:docMk/>
            <pc:sldMk cId="1011768654" sldId="262"/>
            <ac:picMk id="5" creationId="{43FB3C7A-D3E1-9131-A6A0-FFC078B6C25F}"/>
          </ac:picMkLst>
        </pc:picChg>
        <pc:picChg chg="mod topLvl">
          <ac:chgData name="Pieter Michels" userId="9aa9c2b3a20a2c79" providerId="Windows Live" clId="Web-{D1847ADC-20A7-4307-8E12-1A552A6FF0EF}" dt="2023-11-05T21:31:07.478" v="3"/>
          <ac:picMkLst>
            <pc:docMk/>
            <pc:sldMk cId="1011768654" sldId="262"/>
            <ac:picMk id="6" creationId="{C416CD0D-43D3-7C27-1A84-CE1F05772AA7}"/>
          </ac:picMkLst>
        </pc:picChg>
        <pc:picChg chg="mod topLvl">
          <ac:chgData name="Pieter Michels" userId="9aa9c2b3a20a2c79" providerId="Windows Live" clId="Web-{D1847ADC-20A7-4307-8E12-1A552A6FF0EF}" dt="2023-11-05T21:31:07.478" v="3"/>
          <ac:picMkLst>
            <pc:docMk/>
            <pc:sldMk cId="1011768654" sldId="262"/>
            <ac:picMk id="7" creationId="{BF4E4C8C-4E28-AD03-33A2-D6CFD07F11A7}"/>
          </ac:picMkLst>
        </pc:picChg>
        <pc:picChg chg="mod topLvl">
          <ac:chgData name="Pieter Michels" userId="9aa9c2b3a20a2c79" providerId="Windows Live" clId="Web-{D1847ADC-20A7-4307-8E12-1A552A6FF0EF}" dt="2023-11-05T21:31:07.478" v="3"/>
          <ac:picMkLst>
            <pc:docMk/>
            <pc:sldMk cId="1011768654" sldId="262"/>
            <ac:picMk id="11" creationId="{45BEAF1D-868E-BB28-CFAE-470BA9D0126C}"/>
          </ac:picMkLst>
        </pc:picChg>
      </pc:sldChg>
      <pc:sldChg chg="modSp add replId addAnim">
        <pc:chgData name="Pieter Michels" userId="9aa9c2b3a20a2c79" providerId="Windows Live" clId="Web-{D1847ADC-20A7-4307-8E12-1A552A6FF0EF}" dt="2023-11-05T21:44:00.924" v="15"/>
        <pc:sldMkLst>
          <pc:docMk/>
          <pc:sldMk cId="1862696166" sldId="266"/>
        </pc:sldMkLst>
        <pc:picChg chg="mod">
          <ac:chgData name="Pieter Michels" userId="9aa9c2b3a20a2c79" providerId="Windows Live" clId="Web-{D1847ADC-20A7-4307-8E12-1A552A6FF0EF}" dt="2023-11-05T21:41:58.920" v="6"/>
          <ac:picMkLst>
            <pc:docMk/>
            <pc:sldMk cId="1862696166" sldId="266"/>
            <ac:picMk id="3" creationId="{F1E81069-E6D2-D6AA-6411-7E8585026BA4}"/>
          </ac:picMkLst>
        </pc:picChg>
        <pc:picChg chg="mod">
          <ac:chgData name="Pieter Michels" userId="9aa9c2b3a20a2c79" providerId="Windows Live" clId="Web-{D1847ADC-20A7-4307-8E12-1A552A6FF0EF}" dt="2023-11-05T21:42:14.217" v="7"/>
          <ac:picMkLst>
            <pc:docMk/>
            <pc:sldMk cId="1862696166" sldId="266"/>
            <ac:picMk id="5" creationId="{43FB3C7A-D3E1-9131-A6A0-FFC078B6C25F}"/>
          </ac:picMkLst>
        </pc:picChg>
        <pc:picChg chg="mod">
          <ac:chgData name="Pieter Michels" userId="9aa9c2b3a20a2c79" providerId="Windows Live" clId="Web-{D1847ADC-20A7-4307-8E12-1A552A6FF0EF}" dt="2023-11-05T21:42:36.171" v="8"/>
          <ac:picMkLst>
            <pc:docMk/>
            <pc:sldMk cId="1862696166" sldId="266"/>
            <ac:picMk id="6" creationId="{C416CD0D-43D3-7C27-1A84-CE1F05772AA7}"/>
          </ac:picMkLst>
        </pc:picChg>
        <pc:picChg chg="mod">
          <ac:chgData name="Pieter Michels" userId="9aa9c2b3a20a2c79" providerId="Windows Live" clId="Web-{D1847ADC-20A7-4307-8E12-1A552A6FF0EF}" dt="2023-11-05T21:42:48.687" v="9"/>
          <ac:picMkLst>
            <pc:docMk/>
            <pc:sldMk cId="1862696166" sldId="266"/>
            <ac:picMk id="7" creationId="{BF4E4C8C-4E28-AD03-33A2-D6CFD07F11A7}"/>
          </ac:picMkLst>
        </pc:picChg>
        <pc:picChg chg="mod">
          <ac:chgData name="Pieter Michels" userId="9aa9c2b3a20a2c79" providerId="Windows Live" clId="Web-{D1847ADC-20A7-4307-8E12-1A552A6FF0EF}" dt="2023-11-05T21:43:00.281" v="10"/>
          <ac:picMkLst>
            <pc:docMk/>
            <pc:sldMk cId="1862696166" sldId="266"/>
            <ac:picMk id="9" creationId="{99B1599E-772D-6AF2-09D3-733F1629FEC4}"/>
          </ac:picMkLst>
        </pc:picChg>
        <pc:picChg chg="mod">
          <ac:chgData name="Pieter Michels" userId="9aa9c2b3a20a2c79" providerId="Windows Live" clId="Web-{D1847ADC-20A7-4307-8E12-1A552A6FF0EF}" dt="2023-11-05T21:41:49.873" v="5"/>
          <ac:picMkLst>
            <pc:docMk/>
            <pc:sldMk cId="1862696166" sldId="266"/>
            <ac:picMk id="11" creationId="{45BEAF1D-868E-BB28-CFAE-470BA9D0126C}"/>
          </ac:picMkLst>
        </pc:picChg>
      </pc:sldChg>
    </pc:docChg>
  </pc:docChgLst>
  <pc:docChgLst>
    <pc:chgData clId="Web-{A8A8C0F3-6622-48E4-86E1-CB3667FCDFBA}"/>
    <pc:docChg chg="sldOrd">
      <pc:chgData name="" userId="" providerId="" clId="Web-{A8A8C0F3-6622-48E4-86E1-CB3667FCDFBA}" dt="2023-11-07T09:58:17.562" v="0"/>
      <pc:docMkLst>
        <pc:docMk/>
      </pc:docMkLst>
      <pc:sldChg chg="ord">
        <pc:chgData name="" userId="" providerId="" clId="Web-{A8A8C0F3-6622-48E4-86E1-CB3667FCDFBA}" dt="2023-11-07T09:58:17.562" v="0"/>
        <pc:sldMkLst>
          <pc:docMk/>
          <pc:sldMk cId="3041881146" sldId="259"/>
        </pc:sldMkLst>
      </pc:sldChg>
    </pc:docChg>
  </pc:docChgLst>
  <pc:docChgLst>
    <pc:chgData name="Pieter Michels" userId="9aa9c2b3a20a2c79" providerId="Windows Live" clId="Web-{A8A8C0F3-6622-48E4-86E1-CB3667FCDFBA}"/>
    <pc:docChg chg="sldOrd">
      <pc:chgData name="Pieter Michels" userId="9aa9c2b3a20a2c79" providerId="Windows Live" clId="Web-{A8A8C0F3-6622-48E4-86E1-CB3667FCDFBA}" dt="2023-11-07T09:58:28.672" v="1"/>
      <pc:docMkLst>
        <pc:docMk/>
      </pc:docMkLst>
      <pc:sldChg chg="ord">
        <pc:chgData name="Pieter Michels" userId="9aa9c2b3a20a2c79" providerId="Windows Live" clId="Web-{A8A8C0F3-6622-48E4-86E1-CB3667FCDFBA}" dt="2023-11-07T09:58:28.672" v="1"/>
        <pc:sldMkLst>
          <pc:docMk/>
          <pc:sldMk cId="3041881146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2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90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5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0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6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8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53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9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68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7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November 7,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November 7,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19741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03">
            <a:extLst>
              <a:ext uri="{FF2B5EF4-FFF2-40B4-BE49-F238E27FC236}">
                <a16:creationId xmlns:a16="http://schemas.microsoft.com/office/drawing/2014/main" id="{7404E292-5FAB-47E8-A663-A07530CE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05">
            <a:extLst>
              <a:ext uri="{FF2B5EF4-FFF2-40B4-BE49-F238E27FC236}">
                <a16:creationId xmlns:a16="http://schemas.microsoft.com/office/drawing/2014/main" id="{D80FF8ED-64CE-400C-A4D5-9F943FC26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07">
            <a:extLst>
              <a:ext uri="{FF2B5EF4-FFF2-40B4-BE49-F238E27FC236}">
                <a16:creationId xmlns:a16="http://schemas.microsoft.com/office/drawing/2014/main" id="{568868AD-100D-45F3-B11E-8A2936712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12191999" cy="6858000"/>
          </a:xfrm>
          <a:prstGeom prst="rect">
            <a:avLst/>
          </a:prstGeom>
          <a:gradFill>
            <a:gsLst>
              <a:gs pos="49000">
                <a:schemeClr val="accent5">
                  <a:alpha val="50000"/>
                </a:schemeClr>
              </a:gs>
              <a:gs pos="100000">
                <a:schemeClr val="accent2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09">
            <a:extLst>
              <a:ext uri="{FF2B5EF4-FFF2-40B4-BE49-F238E27FC236}">
                <a16:creationId xmlns:a16="http://schemas.microsoft.com/office/drawing/2014/main" id="{714742CC-05F9-44AC-AF98-AB6EF810E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0">
                <a:schemeClr val="accent2">
                  <a:alpha val="17000"/>
                </a:schemeClr>
              </a:gs>
              <a:gs pos="85000">
                <a:schemeClr val="accent4">
                  <a:alpha val="4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: Shape 13">
            <a:extLst>
              <a:ext uri="{FF2B5EF4-FFF2-40B4-BE49-F238E27FC236}">
                <a16:creationId xmlns:a16="http://schemas.microsoft.com/office/drawing/2014/main" id="{853C77DB-C7E3-4B1F-9AD0-1EB2982A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460656" y="-2569189"/>
            <a:ext cx="5115722" cy="10255626"/>
          </a:xfrm>
          <a:custGeom>
            <a:avLst/>
            <a:gdLst>
              <a:gd name="connsiteX0" fmla="*/ 2065105 w 2065105"/>
              <a:gd name="connsiteY0" fmla="*/ 0 h 4139967"/>
              <a:gd name="connsiteX1" fmla="*/ 2065105 w 2065105"/>
              <a:gd name="connsiteY1" fmla="*/ 4139967 h 4139967"/>
              <a:gd name="connsiteX2" fmla="*/ 1858573 w 2065105"/>
              <a:gd name="connsiteY2" fmla="*/ 4129538 h 4139967"/>
              <a:gd name="connsiteX3" fmla="*/ 0 w 2065105"/>
              <a:gd name="connsiteY3" fmla="*/ 2069983 h 4139967"/>
              <a:gd name="connsiteX4" fmla="*/ 1858573 w 2065105"/>
              <a:gd name="connsiteY4" fmla="*/ 10428 h 413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5105" h="4139967">
                <a:moveTo>
                  <a:pt x="2065105" y="0"/>
                </a:moveTo>
                <a:lnTo>
                  <a:pt x="2065105" y="4139967"/>
                </a:lnTo>
                <a:lnTo>
                  <a:pt x="1858573" y="4129538"/>
                </a:lnTo>
                <a:cubicBezTo>
                  <a:pt x="814640" y="4023521"/>
                  <a:pt x="0" y="3141887"/>
                  <a:pt x="0" y="2069983"/>
                </a:cubicBezTo>
                <a:cubicBezTo>
                  <a:pt x="0" y="998079"/>
                  <a:pt x="814640" y="116446"/>
                  <a:pt x="1858573" y="10428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accent4">
                  <a:lumMod val="60000"/>
                  <a:lumOff val="40000"/>
                  <a:alpha val="37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04445"/>
            <a:ext cx="9144000" cy="2826182"/>
          </a:xfrm>
        </p:spPr>
        <p:txBody>
          <a:bodyPr anchor="ctr"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Feature based</a:t>
            </a:r>
            <a:br>
              <a:rPr lang="de-DE" sz="4400">
                <a:solidFill>
                  <a:schemeClr val="bg1"/>
                </a:solidFill>
              </a:rPr>
            </a:br>
            <a:r>
              <a:rPr lang="de-DE" sz="4400">
                <a:solidFill>
                  <a:schemeClr val="bg1"/>
                </a:solidFill>
              </a:rPr>
              <a:t>shape retrieval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022582" y="5369289"/>
            <a:ext cx="8138765" cy="756919"/>
          </a:xfrm>
        </p:spPr>
        <p:txBody>
          <a:bodyPr anchor="ctr">
            <a:norm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By Pieter Michels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7DBEF-3D8E-D16E-96DB-E614A0C4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Query</a:t>
            </a:r>
            <a:br>
              <a:rPr lang="nl-NL"/>
            </a:br>
            <a:r>
              <a:rPr lang="nl-NL" err="1"/>
              <a:t>Results</a:t>
            </a:r>
          </a:p>
        </p:txBody>
      </p:sp>
      <p:pic>
        <p:nvPicPr>
          <p:cNvPr id="9" name="Afbeelding 8" descr="Afbeelding met tekening, schets, kunst&#10;&#10;Automatisch gegenereerde beschrijving">
            <a:extLst>
              <a:ext uri="{FF2B5EF4-FFF2-40B4-BE49-F238E27FC236}">
                <a16:creationId xmlns:a16="http://schemas.microsoft.com/office/drawing/2014/main" id="{99B1599E-772D-6AF2-09D3-733F1629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75" y="991696"/>
            <a:ext cx="3504203" cy="1887945"/>
          </a:xfrm>
          <a:prstGeom prst="rect">
            <a:avLst/>
          </a:prstGeom>
        </p:spPr>
      </p:pic>
      <p:pic>
        <p:nvPicPr>
          <p:cNvPr id="3" name="Afbeelding 2" descr="Afbeelding met ontwerp&#10;&#10;Automatisch gegenereerde beschrijving">
            <a:extLst>
              <a:ext uri="{FF2B5EF4-FFF2-40B4-BE49-F238E27FC236}">
                <a16:creationId xmlns:a16="http://schemas.microsoft.com/office/drawing/2014/main" id="{F1E81069-E6D2-D6AA-6411-7E858502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849716"/>
            <a:ext cx="1820863" cy="98101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FB3C7A-D3E1-9131-A6A0-FFC078B6C2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3848861"/>
            <a:ext cx="1824038" cy="982729"/>
          </a:xfrm>
          <a:prstGeom prst="rect">
            <a:avLst/>
          </a:prstGeom>
        </p:spPr>
      </p:pic>
      <p:pic>
        <p:nvPicPr>
          <p:cNvPr id="6" name="Afbeelding 5" descr="Afbeelding met schets, tekening, ontwerp, illustratie&#10;&#10;Automatisch gegenereerde beschrijving">
            <a:extLst>
              <a:ext uri="{FF2B5EF4-FFF2-40B4-BE49-F238E27FC236}">
                <a16:creationId xmlns:a16="http://schemas.microsoft.com/office/drawing/2014/main" id="{C416CD0D-43D3-7C27-1A84-CE1F05772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186" y="3846513"/>
            <a:ext cx="1832753" cy="98742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F4E4C8C-4E28-AD03-33A2-D6CFD07F1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3448" y="3846513"/>
            <a:ext cx="1832753" cy="9874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45BEAF1D-868E-BB28-CFAE-470BA9D01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13" y="3848861"/>
            <a:ext cx="1824038" cy="98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9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B3FBD4D6-B583-E454-D5CF-1CC4B6DD6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Lightfields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13327FB-ED05-76C0-235C-BFA298B63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/>
              <a:t>Without </a:t>
            </a:r>
            <a:r>
              <a:rPr lang="nl-NL" err="1"/>
              <a:t>Lightfields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F51B81C-63C8-0906-A9BB-719FFB0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Dimensionality</a:t>
            </a:r>
            <a:r>
              <a:rPr lang="nl-NL"/>
              <a:t> </a:t>
            </a:r>
            <a:r>
              <a:rPr lang="nl-NL" err="1"/>
              <a:t>reduction</a:t>
            </a:r>
          </a:p>
        </p:txBody>
      </p:sp>
      <p:pic>
        <p:nvPicPr>
          <p:cNvPr id="3" name="Afbeelding 2" descr="Afbeelding met schermopname, tekst&#10;&#10;Automatisch gegenereerde beschrijving">
            <a:extLst>
              <a:ext uri="{FF2B5EF4-FFF2-40B4-BE49-F238E27FC236}">
                <a16:creationId xmlns:a16="http://schemas.microsoft.com/office/drawing/2014/main" id="{8CD011D6-C848-4008-0759-BB4B7B1AC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931042"/>
            <a:ext cx="3397103" cy="3397103"/>
          </a:xfrm>
          <a:prstGeom prst="rect">
            <a:avLst/>
          </a:prstGeom>
        </p:spPr>
      </p:pic>
      <p:pic>
        <p:nvPicPr>
          <p:cNvPr id="12" name="Afbeelding 11" descr="Afbeelding met tekst, schermopname, diagram, kaart&#10;&#10;Automatisch gegenereerde beschrijving">
            <a:extLst>
              <a:ext uri="{FF2B5EF4-FFF2-40B4-BE49-F238E27FC236}">
                <a16:creationId xmlns:a16="http://schemas.microsoft.com/office/drawing/2014/main" id="{00BE14D4-86AB-CC96-DA87-BE11B646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623" y="2931041"/>
            <a:ext cx="3397103" cy="339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99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91403B0-911E-17F6-C0F9-763D31D0D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With</a:t>
            </a:r>
            <a:r>
              <a:rPr lang="nl-NL"/>
              <a:t> </a:t>
            </a:r>
            <a:r>
              <a:rPr lang="nl-NL" err="1"/>
              <a:t>Lightfields</a:t>
            </a:r>
          </a:p>
        </p:txBody>
      </p:sp>
      <p:graphicFrame>
        <p:nvGraphicFramePr>
          <p:cNvPr id="7" name="Tijdelijke aanduiding voor inhoud 6">
            <a:extLst>
              <a:ext uri="{FF2B5EF4-FFF2-40B4-BE49-F238E27FC236}">
                <a16:creationId xmlns:a16="http://schemas.microsoft.com/office/drawing/2014/main" id="{8D9C0F02-C85D-C065-CF34-DF4319D04E7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3853773"/>
              </p:ext>
            </p:extLst>
          </p:nvPr>
        </p:nvGraphicFramePr>
        <p:xfrm>
          <a:off x="1371600" y="3017838"/>
          <a:ext cx="4840288" cy="1483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072">
                  <a:extLst>
                    <a:ext uri="{9D8B030D-6E8A-4147-A177-3AD203B41FA5}">
                      <a16:colId xmlns:a16="http://schemas.microsoft.com/office/drawing/2014/main" val="2742308632"/>
                    </a:ext>
                  </a:extLst>
                </a:gridCol>
                <a:gridCol w="1210072">
                  <a:extLst>
                    <a:ext uri="{9D8B030D-6E8A-4147-A177-3AD203B41FA5}">
                      <a16:colId xmlns:a16="http://schemas.microsoft.com/office/drawing/2014/main" val="1731533911"/>
                    </a:ext>
                  </a:extLst>
                </a:gridCol>
                <a:gridCol w="1210072">
                  <a:extLst>
                    <a:ext uri="{9D8B030D-6E8A-4147-A177-3AD203B41FA5}">
                      <a16:colId xmlns:a16="http://schemas.microsoft.com/office/drawing/2014/main" val="257368716"/>
                    </a:ext>
                  </a:extLst>
                </a:gridCol>
                <a:gridCol w="1210072">
                  <a:extLst>
                    <a:ext uri="{9D8B030D-6E8A-4147-A177-3AD203B41FA5}">
                      <a16:colId xmlns:a16="http://schemas.microsoft.com/office/drawing/2014/main" val="3633967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600" err="1"/>
                        <a:t>Function</a:t>
                      </a:r>
                      <a:endParaRPr lang="nl-NL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err="1"/>
                        <a:t>K</a:t>
                      </a:r>
                      <a:r>
                        <a:rPr lang="nl-NL" sz="1600" baseline="30000" err="1"/>
                        <a:t>th</a:t>
                      </a:r>
                      <a:r>
                        <a:rPr lang="nl-NL" sz="1600" dirty="0"/>
                        <a:t> Tier</a:t>
                      </a:r>
                      <a:endParaRPr lang="nl-NL" sz="16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err="1"/>
                        <a:t>Specificity</a:t>
                      </a:r>
                      <a:endParaRPr lang="nl-NL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err="1"/>
                        <a:t>Sensitivity</a:t>
                      </a:r>
                      <a:endParaRPr lang="nl-NL" sz="1600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668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err="1"/>
                        <a:t>Euclidean</a:t>
                      </a:r>
                      <a:endParaRPr lang="nl-NL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dirty="0"/>
                        <a:t>50.608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09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err="1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51.194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395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dirty="0"/>
                        <a:t>EMD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dirty="0"/>
                        <a:t>53.387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dirty="0"/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dirty="0"/>
                        <a:t>0.269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787089"/>
                  </a:ext>
                </a:extLst>
              </a:tr>
            </a:tbl>
          </a:graphicData>
        </a:graphic>
      </p:graphicFrame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013CED-1DF0-C93A-D45F-35CBFA45C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/>
              <a:t>Without </a:t>
            </a:r>
            <a:r>
              <a:rPr lang="nl-NL" err="1"/>
              <a:t>Lightfields</a:t>
            </a:r>
          </a:p>
        </p:txBody>
      </p:sp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2E972643-99B6-8F53-7B46-28C6B022A52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3709975"/>
              </p:ext>
            </p:extLst>
          </p:nvPr>
        </p:nvGraphicFramePr>
        <p:xfrm>
          <a:off x="6765925" y="3017838"/>
          <a:ext cx="48418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468">
                  <a:extLst>
                    <a:ext uri="{9D8B030D-6E8A-4147-A177-3AD203B41FA5}">
                      <a16:colId xmlns:a16="http://schemas.microsoft.com/office/drawing/2014/main" val="1600152330"/>
                    </a:ext>
                  </a:extLst>
                </a:gridCol>
                <a:gridCol w="1210468">
                  <a:extLst>
                    <a:ext uri="{9D8B030D-6E8A-4147-A177-3AD203B41FA5}">
                      <a16:colId xmlns:a16="http://schemas.microsoft.com/office/drawing/2014/main" val="4191436507"/>
                    </a:ext>
                  </a:extLst>
                </a:gridCol>
                <a:gridCol w="1210468">
                  <a:extLst>
                    <a:ext uri="{9D8B030D-6E8A-4147-A177-3AD203B41FA5}">
                      <a16:colId xmlns:a16="http://schemas.microsoft.com/office/drawing/2014/main" val="3463383148"/>
                    </a:ext>
                  </a:extLst>
                </a:gridCol>
                <a:gridCol w="1210468">
                  <a:extLst>
                    <a:ext uri="{9D8B030D-6E8A-4147-A177-3AD203B41FA5}">
                      <a16:colId xmlns:a16="http://schemas.microsoft.com/office/drawing/2014/main" val="58505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sz="1600" dirty="0" err="1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b="1" i="0" u="none" strike="noStrike" noProof="0" err="1">
                          <a:solidFill>
                            <a:srgbClr val="FFFFFF"/>
                          </a:solidFill>
                          <a:latin typeface="Gill Sans Nova"/>
                        </a:rPr>
                        <a:t>K</a:t>
                      </a:r>
                      <a:r>
                        <a:rPr lang="nl-NL" sz="1600" b="1" i="0" u="none" strike="noStrike" baseline="30000" noProof="0" err="1">
                          <a:solidFill>
                            <a:srgbClr val="FFFFFF"/>
                          </a:solidFill>
                          <a:latin typeface="Gill Sans Nova"/>
                        </a:rPr>
                        <a:t>th</a:t>
                      </a:r>
                      <a:r>
                        <a:rPr lang="nl-NL" sz="1600" b="1" i="0" u="none" strike="noStrike" noProof="0" dirty="0">
                          <a:solidFill>
                            <a:srgbClr val="FFFFFF"/>
                          </a:solidFill>
                          <a:latin typeface="Gill Sans Nova"/>
                        </a:rPr>
                        <a:t> Tier</a:t>
                      </a:r>
                      <a:endParaRPr lang="nl-N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err="1"/>
                        <a:t>Specificity</a:t>
                      </a:r>
                      <a:endParaRPr lang="nl-NL" sz="16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err="1"/>
                        <a:t>Sensitivity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511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err="1"/>
                        <a:t>Euclidean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56.513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54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 err="1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600" b="0" i="0" u="none" strike="noStrike" noProof="0" dirty="0">
                          <a:solidFill>
                            <a:srgbClr val="000000"/>
                          </a:solidFill>
                          <a:latin typeface="Gill Sans Nova"/>
                        </a:rPr>
                        <a:t>54.178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0.207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71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600" dirty="0"/>
                        <a:t>EMD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56.474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/>
                        <a:t>0.199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2000"/>
                  </a:ext>
                </a:extLst>
              </a:tr>
            </a:tbl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D2E034D1-7675-0E57-7D93-FDA63E70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93603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10">
            <a:extLst>
              <a:ext uri="{FF2B5EF4-FFF2-40B4-BE49-F238E27FC236}">
                <a16:creationId xmlns:a16="http://schemas.microsoft.com/office/drawing/2014/main" id="{207CE0ED-670A-44ED-9267-236A77A5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B7055566-9B78-4577-BB88-C1E139BA1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7" y="1"/>
            <a:ext cx="12192003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5">
                  <a:alpha val="83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id="{79456B12-3135-4942-BC5C-B111CAEF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2"/>
            <a:ext cx="11733692" cy="6869065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8000"/>
                </a:schemeClr>
              </a:gs>
              <a:gs pos="99000">
                <a:schemeClr val="accent2">
                  <a:alpha val="57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44EA8068-5C49-4225-8B62-3E3C30BF7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886" cy="6880604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9000"/>
                </a:schemeClr>
              </a:gs>
              <a:gs pos="99000">
                <a:schemeClr val="accent2">
                  <a:alpha val="21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8">
            <a:extLst>
              <a:ext uri="{FF2B5EF4-FFF2-40B4-BE49-F238E27FC236}">
                <a16:creationId xmlns:a16="http://schemas.microsoft.com/office/drawing/2014/main" id="{70EE5648-70CA-4800-81EE-40F5CD1A3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895039" y="-2895044"/>
            <a:ext cx="6400799" cy="12190885"/>
          </a:xfrm>
          <a:prstGeom prst="rect">
            <a:avLst/>
          </a:prstGeom>
          <a:gradFill>
            <a:gsLst>
              <a:gs pos="8000">
                <a:schemeClr val="accent5">
                  <a:alpha val="38000"/>
                </a:schemeClr>
              </a:gs>
              <a:gs pos="100000">
                <a:schemeClr val="accent6">
                  <a:lumMod val="75000"/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E9BCAE-011F-5CE4-68D3-CB8FF21F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039" y="2907102"/>
            <a:ext cx="6498525" cy="3102528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400" spc="75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8" name="Rectangle 20">
            <a:extLst>
              <a:ext uri="{FF2B5EF4-FFF2-40B4-BE49-F238E27FC236}">
                <a16:creationId xmlns:a16="http://schemas.microsoft.com/office/drawing/2014/main" id="{5C865637-A524-441B-A1B6-6D38BF9B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708" y="1420764"/>
            <a:ext cx="6857999" cy="4038605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9000">
                <a:schemeClr val="accent4">
                  <a:lumMod val="60000"/>
                  <a:lumOff val="40000"/>
                  <a:alpha val="6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22">
            <a:extLst>
              <a:ext uri="{FF2B5EF4-FFF2-40B4-BE49-F238E27FC236}">
                <a16:creationId xmlns:a16="http://schemas.microsoft.com/office/drawing/2014/main" id="{7559A662-54F5-47C0-8F66-AEA2B861C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168948">
            <a:off x="1535724" y="1053996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emo_recording">
            <a:hlinkClick r:id="" action="ppaction://media"/>
            <a:extLst>
              <a:ext uri="{FF2B5EF4-FFF2-40B4-BE49-F238E27FC236}">
                <a16:creationId xmlns:a16="http://schemas.microsoft.com/office/drawing/2014/main" id="{E7FBB159-4499-359B-A61C-B6996BC4E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828" y="549645"/>
            <a:ext cx="8699205" cy="45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7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358281-8C43-CEB2-5964-96218AF2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3600"/>
              <a:t>Design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706FACD-1729-A463-6398-68CDA96D8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1" y="2345635"/>
            <a:ext cx="4911392" cy="3583940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Readers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Rendering engine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Pipelines</a:t>
            </a:r>
          </a:p>
        </p:txBody>
      </p:sp>
      <p:pic>
        <p:nvPicPr>
          <p:cNvPr id="6" name="Afbeelding 5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2F7273C1-ECF8-CA5E-C939-FF7DC5A5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373655"/>
            <a:ext cx="5090161" cy="36394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8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CCF6C6-5209-B9F6-F180-B9AA1A72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WhY</a:t>
            </a:r>
            <a:r>
              <a:rPr lang="nl-NL"/>
              <a:t> I </a:t>
            </a:r>
            <a:r>
              <a:rPr lang="nl-NL" err="1"/>
              <a:t>used</a:t>
            </a:r>
            <a:r>
              <a:rPr lang="nl-NL"/>
              <a:t> Java*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7654AB-20C9-BB8E-3A68-4E2CBD313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nl-NL"/>
              <a:t>Pros</a:t>
            </a:r>
          </a:p>
          <a:p>
            <a:r>
              <a:rPr lang="nl-NL"/>
              <a:t>Personal </a:t>
            </a:r>
            <a:r>
              <a:rPr lang="nl-NL" err="1"/>
              <a:t>preference</a:t>
            </a:r>
            <a:endParaRPr lang="nl-NL"/>
          </a:p>
          <a:p>
            <a:r>
              <a:rPr lang="nl-NL" err="1"/>
              <a:t>Experience</a:t>
            </a:r>
            <a:endParaRPr lang="nl-NL"/>
          </a:p>
          <a:p>
            <a:r>
              <a:rPr lang="nl-NL"/>
              <a:t>Performance</a:t>
            </a:r>
          </a:p>
          <a:p>
            <a:endParaRPr lang="nl-NL"/>
          </a:p>
          <a:p>
            <a:pPr marL="0" indent="0">
              <a:buNone/>
            </a:pPr>
            <a:r>
              <a:rPr lang="nl-NL" err="1"/>
              <a:t>Cons</a:t>
            </a:r>
          </a:p>
          <a:p>
            <a:r>
              <a:rPr lang="nl-NL"/>
              <a:t>Missing </a:t>
            </a:r>
            <a:r>
              <a:rPr lang="nl-NL" err="1"/>
              <a:t>some</a:t>
            </a:r>
            <a:r>
              <a:rPr lang="nl-NL"/>
              <a:t> important </a:t>
            </a:r>
            <a:r>
              <a:rPr lang="nl-NL" err="1"/>
              <a:t>libraries</a:t>
            </a:r>
            <a:r>
              <a:rPr lang="nl-NL"/>
              <a:t>...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4954638-FCDF-E341-7597-E57C4D010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nl-NL"/>
              <a:t>*</a:t>
            </a:r>
            <a:r>
              <a:rPr lang="nl-NL" err="1"/>
              <a:t>mostly</a:t>
            </a:r>
          </a:p>
        </p:txBody>
      </p:sp>
    </p:spTree>
    <p:extLst>
      <p:ext uri="{BB962C8B-B14F-4D97-AF65-F5344CB8AC3E}">
        <p14:creationId xmlns:p14="http://schemas.microsoft.com/office/powerpoint/2010/main" val="73319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EBB5171-F6A1-74EC-E4A8-A937670FC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Before</a:t>
            </a:r>
          </a:p>
        </p:txBody>
      </p:sp>
      <p:pic>
        <p:nvPicPr>
          <p:cNvPr id="7" name="Tijdelijke aanduiding voor inhoud 6" descr="Afbeelding met tekst, diagram, Perceel, lijn&#10;&#10;Automatisch gegenereerde beschrijving">
            <a:extLst>
              <a:ext uri="{FF2B5EF4-FFF2-40B4-BE49-F238E27FC236}">
                <a16:creationId xmlns:a16="http://schemas.microsoft.com/office/drawing/2014/main" id="{29FDDD06-329A-9947-9824-112BCE14AC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68801" y="3020319"/>
            <a:ext cx="4572000" cy="3048000"/>
          </a:xfr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BE75FAF-A186-7263-E875-6C150E399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 err="1"/>
              <a:t>After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D050DB7-1700-EA50-6D49-C7CCAED7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Remeshing</a:t>
            </a:r>
          </a:p>
        </p:txBody>
      </p:sp>
      <p:pic>
        <p:nvPicPr>
          <p:cNvPr id="8" name="Afbeelding 7" descr="Afbeelding met tekst, diagram, lijn, Perceel&#10;&#10;Automatisch gegenereerde beschrijving">
            <a:extLst>
              <a:ext uri="{FF2B5EF4-FFF2-40B4-BE49-F238E27FC236}">
                <a16:creationId xmlns:a16="http://schemas.microsoft.com/office/drawing/2014/main" id="{8E29B09D-E15D-61F0-7105-04EB77989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91" y="3021419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57CAB-8182-6289-D049-FEC854DA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4" name="Tijdelijke aanduiding voor inhoud 3" descr="Afbeelding met tekst, Perceel, diagram, lijn&#10;&#10;Automatisch gegenereerde beschrijving">
            <a:extLst>
              <a:ext uri="{FF2B5EF4-FFF2-40B4-BE49-F238E27FC236}">
                <a16:creationId xmlns:a16="http://schemas.microsoft.com/office/drawing/2014/main" id="{BF1908D6-45AC-5C2D-0924-6C5E8B10E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925" y="547734"/>
            <a:ext cx="11270875" cy="42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7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F57CAB-8182-6289-D049-FEC854DA6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Normalization</a:t>
            </a:r>
          </a:p>
        </p:txBody>
      </p:sp>
      <p:pic>
        <p:nvPicPr>
          <p:cNvPr id="6" name="Tijdelijke aanduiding voor inhoud 5" descr="Afbeelding met tekst, diagram, Perceel, lijn&#10;&#10;Automatisch gegenereerde beschrijving">
            <a:extLst>
              <a:ext uri="{FF2B5EF4-FFF2-40B4-BE49-F238E27FC236}">
                <a16:creationId xmlns:a16="http://schemas.microsoft.com/office/drawing/2014/main" id="{60BD781D-0B96-9AC7-B5C1-762873A39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407" y="399533"/>
            <a:ext cx="6787444" cy="4506148"/>
          </a:xfrm>
        </p:spPr>
      </p:pic>
    </p:spTree>
    <p:extLst>
      <p:ext uri="{BB962C8B-B14F-4D97-AF65-F5344CB8AC3E}">
        <p14:creationId xmlns:p14="http://schemas.microsoft.com/office/powerpoint/2010/main" val="335715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1FCE60-ECDB-49B1-A5CA-E834A33FE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1" y="3587283"/>
            <a:ext cx="250197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4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489" y="1757117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A0D297-DAD3-F2F8-66A8-112AE880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0" y="586855"/>
            <a:ext cx="3131093" cy="3507474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Hole Stitching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08766A1-2B20-A59A-85CE-276F74BD5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8695" y="3119535"/>
            <a:ext cx="3222170" cy="3075991"/>
          </a:xfrm>
        </p:spPr>
        <p:txBody>
          <a:bodyPr vert="horz" lIns="0" tIns="0" rIns="0" bIns="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Heuristic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Connected holes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Graph problem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5" name="Afbeelding 4" descr="Afbeelding met lijn, diagram&#10;&#10;Automatisch gegenereerde beschrijving">
            <a:extLst>
              <a:ext uri="{FF2B5EF4-FFF2-40B4-BE49-F238E27FC236}">
                <a16:creationId xmlns:a16="http://schemas.microsoft.com/office/drawing/2014/main" id="{A29CCDC7-8CA8-E493-AE2A-FE5A0209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2673429"/>
            <a:ext cx="3619500" cy="1511141"/>
          </a:xfrm>
          <a:prstGeom prst="rect">
            <a:avLst/>
          </a:prstGeom>
        </p:spPr>
      </p:pic>
      <p:pic>
        <p:nvPicPr>
          <p:cNvPr id="3" name="Afbeelding 2" descr="Afbeelding met wapen, schets&#10;&#10;Automatisch gegenereerde beschrijving">
            <a:extLst>
              <a:ext uri="{FF2B5EF4-FFF2-40B4-BE49-F238E27FC236}">
                <a16:creationId xmlns:a16="http://schemas.microsoft.com/office/drawing/2014/main" id="{D9B5C024-1811-3E3D-65EA-C3ECE9C2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158" y="4360247"/>
            <a:ext cx="4572000" cy="2468655"/>
          </a:xfrm>
          <a:prstGeom prst="rect">
            <a:avLst/>
          </a:prstGeom>
        </p:spPr>
      </p:pic>
      <p:pic>
        <p:nvPicPr>
          <p:cNvPr id="6" name="Afbeelding 5" descr="Afbeelding met wapen, schets&#10;&#10;Automatisch gegenereerde beschrijving">
            <a:extLst>
              <a:ext uri="{FF2B5EF4-FFF2-40B4-BE49-F238E27FC236}">
                <a16:creationId xmlns:a16="http://schemas.microsoft.com/office/drawing/2014/main" id="{402AC031-947F-19FD-25C4-95E1A09B7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08" y="4359933"/>
            <a:ext cx="4572000" cy="24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A60F528-36B2-4395-90C4-DDFAC8685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84975F-6249-4E46-813B-65E172DA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1772702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322E4C-0C71-4280-88BF-FF861CEE6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2"/>
            <a:ext cx="11734801" cy="1772701"/>
          </a:xfrm>
          <a:prstGeom prst="rect">
            <a:avLst/>
          </a:prstGeom>
          <a:gradFill>
            <a:gsLst>
              <a:gs pos="0">
                <a:schemeClr val="accent4">
                  <a:alpha val="4000"/>
                </a:schemeClr>
              </a:gs>
              <a:gs pos="9300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12584C-FC63-69F4-6CBC-B056DD93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46231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Lightfield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descriptors</a:t>
            </a:r>
          </a:p>
        </p:txBody>
      </p:sp>
      <p:pic>
        <p:nvPicPr>
          <p:cNvPr id="7" name="Afbeelding 6" descr="Afbeelding met Graphics, clipart, creativiteit, pixel&#10;&#10;Automatisch gegenereerde beschrijving">
            <a:extLst>
              <a:ext uri="{FF2B5EF4-FFF2-40B4-BE49-F238E27FC236}">
                <a16:creationId xmlns:a16="http://schemas.microsoft.com/office/drawing/2014/main" id="{BDCCD860-35E0-5788-1129-8285DED0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996" y="2272108"/>
            <a:ext cx="2084048" cy="2084048"/>
          </a:xfrm>
          <a:prstGeom prst="rect">
            <a:avLst/>
          </a:prstGeom>
        </p:spPr>
      </p:pic>
      <p:pic>
        <p:nvPicPr>
          <p:cNvPr id="6" name="Afbeelding 5" descr="Afbeelding met Graphics, grafische vormgeving, clipart, silhouet&#10;&#10;Automatisch gegenereerde beschrijving">
            <a:extLst>
              <a:ext uri="{FF2B5EF4-FFF2-40B4-BE49-F238E27FC236}">
                <a16:creationId xmlns:a16="http://schemas.microsoft.com/office/drawing/2014/main" id="{826079D4-8C49-299C-2210-BF9AE378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22" y="2273103"/>
            <a:ext cx="2084048" cy="2084048"/>
          </a:xfrm>
          <a:prstGeom prst="rect">
            <a:avLst/>
          </a:prstGeom>
        </p:spPr>
      </p:pic>
      <p:pic>
        <p:nvPicPr>
          <p:cNvPr id="3" name="Afbeelding 2" descr="Afbeelding met Graphics, pixel, silhouet, creativiteit&#10;&#10;Automatisch gegenereerde beschrijving">
            <a:extLst>
              <a:ext uri="{FF2B5EF4-FFF2-40B4-BE49-F238E27FC236}">
                <a16:creationId xmlns:a16="http://schemas.microsoft.com/office/drawing/2014/main" id="{4E76101A-57AF-2EDA-9695-8501F0B0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61" y="2273102"/>
            <a:ext cx="2084048" cy="2084048"/>
          </a:xfrm>
          <a:prstGeom prst="rect">
            <a:avLst/>
          </a:prstGeom>
        </p:spPr>
      </p:pic>
      <p:pic>
        <p:nvPicPr>
          <p:cNvPr id="5" name="Afbeelding 4" descr="Afbeelding met clipart, silhouet&#10;&#10;Automatisch gegenereerde beschrijving">
            <a:extLst>
              <a:ext uri="{FF2B5EF4-FFF2-40B4-BE49-F238E27FC236}">
                <a16:creationId xmlns:a16="http://schemas.microsoft.com/office/drawing/2014/main" id="{8C96AFA0-85B2-F2E3-DF04-918B8C784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415" y="2272108"/>
            <a:ext cx="2084048" cy="2084048"/>
          </a:xfrm>
          <a:prstGeom prst="rect">
            <a:avLst/>
          </a:prstGeom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536F715-7C11-A8C1-6129-F27A53C76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4711147"/>
            <a:ext cx="9452101" cy="1428751"/>
          </a:xfrm>
        </p:spPr>
        <p:txBody>
          <a:bodyPr vert="horz" lIns="0" tIns="0" rIns="0" bIns="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Had some extra time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/>
              <a:t>Unhappy with 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227818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7DBEF-3D8E-D16E-96DB-E614A0C4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Query</a:t>
            </a:r>
            <a:br>
              <a:rPr lang="nl-NL"/>
            </a:br>
            <a:r>
              <a:rPr lang="nl-NL" err="1"/>
              <a:t>Results</a:t>
            </a:r>
          </a:p>
        </p:txBody>
      </p:sp>
      <p:pic>
        <p:nvPicPr>
          <p:cNvPr id="9" name="Afbeelding 8" descr="Afbeelding met schets, tekening, clipart, kunst&#10;&#10;Automatisch gegenereerde beschrijving">
            <a:extLst>
              <a:ext uri="{FF2B5EF4-FFF2-40B4-BE49-F238E27FC236}">
                <a16:creationId xmlns:a16="http://schemas.microsoft.com/office/drawing/2014/main" id="{99B1599E-772D-6AF2-09D3-733F1629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0" y="991696"/>
            <a:ext cx="3515833" cy="1887945"/>
          </a:xfrm>
          <a:prstGeom prst="rect">
            <a:avLst/>
          </a:prstGeom>
        </p:spPr>
      </p:pic>
      <p:pic>
        <p:nvPicPr>
          <p:cNvPr id="3" name="Afbeelding 2" descr="Afbeelding met schets, tekening, tekenfilm, kunst&#10;&#10;Automatisch gegenereerde beschrijving">
            <a:extLst>
              <a:ext uri="{FF2B5EF4-FFF2-40B4-BE49-F238E27FC236}">
                <a16:creationId xmlns:a16="http://schemas.microsoft.com/office/drawing/2014/main" id="{F1E81069-E6D2-D6AA-6411-7E858502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846513"/>
            <a:ext cx="1820863" cy="987425"/>
          </a:xfrm>
          <a:prstGeom prst="rect">
            <a:avLst/>
          </a:prstGeom>
        </p:spPr>
      </p:pic>
      <p:pic>
        <p:nvPicPr>
          <p:cNvPr id="5" name="Afbeelding 4" descr="Afbeelding met schets, tekening, kunst&#10;&#10;Automatisch gegenereerde beschrijving">
            <a:extLst>
              <a:ext uri="{FF2B5EF4-FFF2-40B4-BE49-F238E27FC236}">
                <a16:creationId xmlns:a16="http://schemas.microsoft.com/office/drawing/2014/main" id="{43FB3C7A-D3E1-9131-A6A0-FFC078B6C2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3846513"/>
            <a:ext cx="1824038" cy="987425"/>
          </a:xfrm>
          <a:prstGeom prst="rect">
            <a:avLst/>
          </a:prstGeom>
        </p:spPr>
      </p:pic>
      <p:pic>
        <p:nvPicPr>
          <p:cNvPr id="6" name="Afbeelding 5" descr="Afbeelding met schets, tekening, tekenfilm, kunst&#10;&#10;Automatisch gegenereerde beschrijving">
            <a:extLst>
              <a:ext uri="{FF2B5EF4-FFF2-40B4-BE49-F238E27FC236}">
                <a16:creationId xmlns:a16="http://schemas.microsoft.com/office/drawing/2014/main" id="{C416CD0D-43D3-7C27-1A84-CE1F05772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813" y="3846513"/>
            <a:ext cx="1841500" cy="987425"/>
          </a:xfrm>
          <a:prstGeom prst="rect">
            <a:avLst/>
          </a:prstGeom>
        </p:spPr>
      </p:pic>
      <p:pic>
        <p:nvPicPr>
          <p:cNvPr id="7" name="Afbeelding 6" descr="Afbeelding met schets, tekening, kunst&#10;&#10;Automatisch gegenereerde beschrijving">
            <a:extLst>
              <a:ext uri="{FF2B5EF4-FFF2-40B4-BE49-F238E27FC236}">
                <a16:creationId xmlns:a16="http://schemas.microsoft.com/office/drawing/2014/main" id="{BF4E4C8C-4E28-AD03-33A2-D6CFD07F1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9075" y="3846513"/>
            <a:ext cx="1841500" cy="987425"/>
          </a:xfrm>
          <a:prstGeom prst="rect">
            <a:avLst/>
          </a:prstGeom>
        </p:spPr>
      </p:pic>
      <p:pic>
        <p:nvPicPr>
          <p:cNvPr id="11" name="Afbeelding 10" descr="Afbeelding met schets, tekening, tekenfilm, kunst&#10;&#10;Automatisch gegenereerde beschrijving">
            <a:extLst>
              <a:ext uri="{FF2B5EF4-FFF2-40B4-BE49-F238E27FC236}">
                <a16:creationId xmlns:a16="http://schemas.microsoft.com/office/drawing/2014/main" id="{45BEAF1D-868E-BB28-CFAE-470BA9D01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13" y="3846513"/>
            <a:ext cx="1824038" cy="9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13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GradientRiseVTI</vt:lpstr>
      <vt:lpstr>Feature based shape retrieval</vt:lpstr>
      <vt:lpstr>Design</vt:lpstr>
      <vt:lpstr>WhY I used Java*</vt:lpstr>
      <vt:lpstr>Remeshing</vt:lpstr>
      <vt:lpstr>Normalization</vt:lpstr>
      <vt:lpstr>Normalization</vt:lpstr>
      <vt:lpstr>Hole Stitching</vt:lpstr>
      <vt:lpstr>Lightfield descriptors</vt:lpstr>
      <vt:lpstr>Query Results</vt:lpstr>
      <vt:lpstr>Query Results</vt:lpstr>
      <vt:lpstr>Dimensionality reduction</vt:lpstr>
      <vt:lpstr>Evaluation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94</cp:revision>
  <dcterms:created xsi:type="dcterms:W3CDTF">2023-11-05T12:32:56Z</dcterms:created>
  <dcterms:modified xsi:type="dcterms:W3CDTF">2023-11-07T09:58:33Z</dcterms:modified>
</cp:coreProperties>
</file>